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689" r:id="rId1"/>
  </p:sldMasterIdLst>
  <p:notesMasterIdLst>
    <p:notesMasterId r:id="rId89"/>
  </p:notesMasterIdLst>
  <p:sldIdLst>
    <p:sldId id="256" r:id="rId2"/>
    <p:sldId id="257" r:id="rId3"/>
    <p:sldId id="298" r:id="rId4"/>
    <p:sldId id="299" r:id="rId5"/>
    <p:sldId id="260" r:id="rId6"/>
    <p:sldId id="259" r:id="rId7"/>
    <p:sldId id="261" r:id="rId8"/>
    <p:sldId id="300" r:id="rId9"/>
    <p:sldId id="301" r:id="rId10"/>
    <p:sldId id="302" r:id="rId11"/>
    <p:sldId id="295" r:id="rId12"/>
    <p:sldId id="297" r:id="rId13"/>
    <p:sldId id="262" r:id="rId14"/>
    <p:sldId id="263" r:id="rId15"/>
    <p:sldId id="258"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03" r:id="rId85"/>
    <p:sldId id="304" r:id="rId86"/>
    <p:sldId id="343" r:id="rId87"/>
    <p:sldId id="305" r:id="rId88"/>
  </p:sldIdLst>
  <p:sldSz cx="12192000" cy="6858000"/>
  <p:notesSz cx="9926638" cy="1435576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ip Krogh Høgh" initials="FKH" lastIdx="2" clrIdx="0">
    <p:extLst>
      <p:ext uri="{19B8F6BF-5375-455C-9EA6-DF929625EA0E}">
        <p15:presenceInfo xmlns:p15="http://schemas.microsoft.com/office/powerpoint/2012/main" userId="S-1-5-21-2906653271-3303210026-1756426994-33635" providerId="AD"/>
      </p:ext>
    </p:extLst>
  </p:cmAuthor>
  <p:cmAuthor id="2" name="Ann Baungaard Menne" initials="ABM" lastIdx="18" clrIdx="1">
    <p:extLst>
      <p:ext uri="{19B8F6BF-5375-455C-9EA6-DF929625EA0E}">
        <p15:presenceInfo xmlns:p15="http://schemas.microsoft.com/office/powerpoint/2012/main" userId="S::anbm@syddjurs.dk::5407eebb-dbf8-46d1-8446-a107801f2e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69A"/>
    <a:srgbClr val="D4B700"/>
    <a:srgbClr val="A0B6B3"/>
    <a:srgbClr val="E1B6BC"/>
    <a:srgbClr val="8E1157"/>
    <a:srgbClr val="DCE4E3"/>
    <a:srgbClr val="A6A29C"/>
    <a:srgbClr val="E7E7E7"/>
    <a:srgbClr val="FFFFFF"/>
    <a:srgbClr val="3B1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2AF4C-E63C-4F0E-9642-EA9DCA757A68}" v="53" dt="2022-06-07T12:20:33.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62" autoAdjust="0"/>
    <p:restoredTop sz="96327" autoAdjust="0"/>
  </p:normalViewPr>
  <p:slideViewPr>
    <p:cSldViewPr snapToGrid="0">
      <p:cViewPr varScale="1">
        <p:scale>
          <a:sx n="76" d="100"/>
          <a:sy n="76" d="100"/>
        </p:scale>
        <p:origin x="570" y="11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301543" cy="720280"/>
          </a:xfrm>
          <a:prstGeom prst="rect">
            <a:avLst/>
          </a:prstGeom>
        </p:spPr>
        <p:txBody>
          <a:bodyPr vert="horz" lIns="132762" tIns="66381" rIns="132762" bIns="66381" rtlCol="0"/>
          <a:lstStyle>
            <a:lvl1pPr algn="l">
              <a:defRPr sz="1700"/>
            </a:lvl1pPr>
          </a:lstStyle>
          <a:p>
            <a:endParaRPr lang="da-DK"/>
          </a:p>
        </p:txBody>
      </p:sp>
      <p:sp>
        <p:nvSpPr>
          <p:cNvPr id="3" name="Date Placeholder 2"/>
          <p:cNvSpPr>
            <a:spLocks noGrp="1"/>
          </p:cNvSpPr>
          <p:nvPr>
            <p:ph type="dt" idx="1"/>
          </p:nvPr>
        </p:nvSpPr>
        <p:spPr>
          <a:xfrm>
            <a:off x="5622800" y="2"/>
            <a:ext cx="4301543" cy="720280"/>
          </a:xfrm>
          <a:prstGeom prst="rect">
            <a:avLst/>
          </a:prstGeom>
        </p:spPr>
        <p:txBody>
          <a:bodyPr vert="horz" lIns="132762" tIns="66381" rIns="132762" bIns="66381" rtlCol="0"/>
          <a:lstStyle>
            <a:lvl1pPr algn="r">
              <a:defRPr sz="1700"/>
            </a:lvl1pPr>
          </a:lstStyle>
          <a:p>
            <a:fld id="{2BD7D12A-C3B7-4E4D-BAB5-E7987E156365}" type="datetimeFigureOut">
              <a:rPr lang="da-DK" smtClean="0"/>
              <a:t>23-06-2022</a:t>
            </a:fld>
            <a:endParaRPr lang="da-DK"/>
          </a:p>
        </p:txBody>
      </p:sp>
      <p:sp>
        <p:nvSpPr>
          <p:cNvPr id="4" name="Slide Image Placeholder 3"/>
          <p:cNvSpPr>
            <a:spLocks noGrp="1" noRot="1" noChangeAspect="1"/>
          </p:cNvSpPr>
          <p:nvPr>
            <p:ph type="sldImg" idx="2"/>
          </p:nvPr>
        </p:nvSpPr>
        <p:spPr>
          <a:xfrm>
            <a:off x="657225" y="1795463"/>
            <a:ext cx="8612188" cy="4843462"/>
          </a:xfrm>
          <a:prstGeom prst="rect">
            <a:avLst/>
          </a:prstGeom>
          <a:noFill/>
          <a:ln w="12700">
            <a:solidFill>
              <a:prstClr val="black"/>
            </a:solidFill>
          </a:ln>
        </p:spPr>
        <p:txBody>
          <a:bodyPr vert="horz" lIns="132762" tIns="66381" rIns="132762" bIns="66381" rtlCol="0" anchor="ctr"/>
          <a:lstStyle/>
          <a:p>
            <a:endParaRPr lang="da-DK"/>
          </a:p>
        </p:txBody>
      </p:sp>
      <p:sp>
        <p:nvSpPr>
          <p:cNvPr id="5" name="Notes Placeholder 4"/>
          <p:cNvSpPr>
            <a:spLocks noGrp="1"/>
          </p:cNvSpPr>
          <p:nvPr>
            <p:ph type="body" sz="quarter" idx="3"/>
          </p:nvPr>
        </p:nvSpPr>
        <p:spPr>
          <a:xfrm>
            <a:off x="992665" y="6908712"/>
            <a:ext cx="7941310" cy="5652582"/>
          </a:xfrm>
          <a:prstGeom prst="rect">
            <a:avLst/>
          </a:prstGeom>
        </p:spPr>
        <p:txBody>
          <a:bodyPr vert="horz" lIns="132762" tIns="66381" rIns="132762" bIns="663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2" y="13635484"/>
            <a:ext cx="4301543" cy="720279"/>
          </a:xfrm>
          <a:prstGeom prst="rect">
            <a:avLst/>
          </a:prstGeom>
        </p:spPr>
        <p:txBody>
          <a:bodyPr vert="horz" lIns="132762" tIns="66381" rIns="132762" bIns="66381" rtlCol="0" anchor="b"/>
          <a:lstStyle>
            <a:lvl1pPr algn="l">
              <a:defRPr sz="1700"/>
            </a:lvl1pPr>
          </a:lstStyle>
          <a:p>
            <a:endParaRPr lang="da-DK"/>
          </a:p>
        </p:txBody>
      </p:sp>
      <p:sp>
        <p:nvSpPr>
          <p:cNvPr id="7" name="Slide Number Placeholder 6"/>
          <p:cNvSpPr>
            <a:spLocks noGrp="1"/>
          </p:cNvSpPr>
          <p:nvPr>
            <p:ph type="sldNum" sz="quarter" idx="5"/>
          </p:nvPr>
        </p:nvSpPr>
        <p:spPr>
          <a:xfrm>
            <a:off x="5622800" y="13635484"/>
            <a:ext cx="4301543" cy="720279"/>
          </a:xfrm>
          <a:prstGeom prst="rect">
            <a:avLst/>
          </a:prstGeom>
        </p:spPr>
        <p:txBody>
          <a:bodyPr vert="horz" lIns="132762" tIns="66381" rIns="132762" bIns="66381" rtlCol="0" anchor="b"/>
          <a:lstStyle>
            <a:lvl1pPr algn="r">
              <a:defRPr sz="1700"/>
            </a:lvl1pPr>
          </a:lstStyle>
          <a:p>
            <a:fld id="{B96AABCA-E6FB-44C5-8BCD-440D9D10C0D0}" type="slidenum">
              <a:rPr lang="da-DK" smtClean="0"/>
              <a:t>‹nr.›</a:t>
            </a:fld>
            <a:endParaRPr lang="da-DK"/>
          </a:p>
        </p:txBody>
      </p:sp>
    </p:spTree>
    <p:extLst>
      <p:ext uri="{BB962C8B-B14F-4D97-AF65-F5344CB8AC3E}">
        <p14:creationId xmlns:p14="http://schemas.microsoft.com/office/powerpoint/2010/main" val="919015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fsnitsoverskrif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E1157"/>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da-DK" sz="1200" noProof="0" dirty="0">
              <a:latin typeface="Eurostile LT Std" panose="020B0504020202050204" pitchFamily="34" charset="0"/>
            </a:endParaRPr>
          </a:p>
        </p:txBody>
      </p:sp>
      <p:pic>
        <p:nvPicPr>
          <p:cNvPr id="13" name="Billede 12">
            <a:extLst>
              <a:ext uri="{FF2B5EF4-FFF2-40B4-BE49-F238E27FC236}">
                <a16:creationId xmlns:a16="http://schemas.microsoft.com/office/drawing/2014/main" id="{5EE6E42B-F4BC-E44E-82DC-36FD41AA7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8262" y="2544197"/>
            <a:ext cx="2106740" cy="4313802"/>
          </a:xfrm>
          <a:prstGeom prst="rect">
            <a:avLst/>
          </a:prstGeom>
        </p:spPr>
      </p:pic>
      <p:pic>
        <p:nvPicPr>
          <p:cNvPr id="16" name="Billede 15">
            <a:extLst>
              <a:ext uri="{FF2B5EF4-FFF2-40B4-BE49-F238E27FC236}">
                <a16:creationId xmlns:a16="http://schemas.microsoft.com/office/drawing/2014/main" id="{54D9FF00-F0D6-AA42-8C45-6902AEF82D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1175" y="358260"/>
            <a:ext cx="1917103" cy="616889"/>
          </a:xfrm>
          <a:prstGeom prst="rect">
            <a:avLst/>
          </a:prstGeom>
        </p:spPr>
      </p:pic>
      <p:sp>
        <p:nvSpPr>
          <p:cNvPr id="8" name="Title 1"/>
          <p:cNvSpPr>
            <a:spLocks noGrp="1"/>
          </p:cNvSpPr>
          <p:nvPr>
            <p:ph type="ctrTitle" hasCustomPrompt="1"/>
          </p:nvPr>
        </p:nvSpPr>
        <p:spPr>
          <a:xfrm>
            <a:off x="1002644" y="2275680"/>
            <a:ext cx="10186713" cy="1548000"/>
          </a:xfrm>
          <a:noFill/>
        </p:spPr>
        <p:txBody>
          <a:bodyPr tIns="108000" bIns="108000" anchor="ctr" anchorCtr="0">
            <a:normAutofit/>
          </a:bodyPr>
          <a:lstStyle>
            <a:lvl1pPr algn="l">
              <a:defRPr sz="4200" b="1" i="0" spc="-150" baseline="0">
                <a:solidFill>
                  <a:schemeClr val="bg1"/>
                </a:solidFill>
                <a:latin typeface="Arial" panose="020B0604020202020204" pitchFamily="34" charset="0"/>
                <a:cs typeface="Arial" panose="020B0604020202020204" pitchFamily="34" charset="0"/>
              </a:defRPr>
            </a:lvl1pPr>
          </a:lstStyle>
          <a:p>
            <a:r>
              <a:rPr lang="da-DK" noProof="0"/>
              <a:t>Klik for at redigere overskrift</a:t>
            </a:r>
          </a:p>
        </p:txBody>
      </p:sp>
      <p:sp>
        <p:nvSpPr>
          <p:cNvPr id="11" name="Content Placeholder 2">
            <a:extLst>
              <a:ext uri="{FF2B5EF4-FFF2-40B4-BE49-F238E27FC236}">
                <a16:creationId xmlns:a16="http://schemas.microsoft.com/office/drawing/2014/main" id="{077728F5-A281-0B48-BD8B-393C81AAC418}"/>
              </a:ext>
            </a:extLst>
          </p:cNvPr>
          <p:cNvSpPr>
            <a:spLocks noGrp="1"/>
          </p:cNvSpPr>
          <p:nvPr>
            <p:ph idx="10" hasCustomPrompt="1"/>
          </p:nvPr>
        </p:nvSpPr>
        <p:spPr>
          <a:xfrm>
            <a:off x="1027451" y="3429000"/>
            <a:ext cx="5206500" cy="551922"/>
          </a:xfrm>
        </p:spPr>
        <p:txBody>
          <a:bodyPr/>
          <a:lstStyle>
            <a:lvl1pPr>
              <a:spcBef>
                <a:spcPts val="100"/>
              </a:spcBef>
              <a:buFontTx/>
              <a:buNone/>
              <a:defRPr>
                <a:solidFill>
                  <a:schemeClr val="bg1"/>
                </a:solidFill>
              </a:defRPr>
            </a:lvl1pPr>
          </a:lstStyle>
          <a:p>
            <a:pPr lvl="0"/>
            <a:r>
              <a:rPr lang="da-DK" noProof="0"/>
              <a:t>Klik for at rette teksten</a:t>
            </a:r>
          </a:p>
        </p:txBody>
      </p:sp>
      <p:grpSp>
        <p:nvGrpSpPr>
          <p:cNvPr id="20" name="Gruppe 19">
            <a:extLst>
              <a:ext uri="{FF2B5EF4-FFF2-40B4-BE49-F238E27FC236}">
                <a16:creationId xmlns:a16="http://schemas.microsoft.com/office/drawing/2014/main" id="{E8EA7CD3-5216-814F-A0BE-79F3F9ED88DB}"/>
              </a:ext>
            </a:extLst>
          </p:cNvPr>
          <p:cNvGrpSpPr/>
          <p:nvPr userDrawn="1"/>
        </p:nvGrpSpPr>
        <p:grpSpPr>
          <a:xfrm>
            <a:off x="1115232" y="3980922"/>
            <a:ext cx="804333" cy="142013"/>
            <a:chOff x="1125132" y="3909470"/>
            <a:chExt cx="1061948" cy="187498"/>
          </a:xfrm>
        </p:grpSpPr>
        <p:sp>
          <p:nvSpPr>
            <p:cNvPr id="21" name="Ellipse 20">
              <a:extLst>
                <a:ext uri="{FF2B5EF4-FFF2-40B4-BE49-F238E27FC236}">
                  <a16:creationId xmlns:a16="http://schemas.microsoft.com/office/drawing/2014/main" id="{CA41AD12-5C28-9842-9F66-8D6D5A017DEB}"/>
                </a:ext>
              </a:extLst>
            </p:cNvPr>
            <p:cNvSpPr/>
            <p:nvPr userDrawn="1"/>
          </p:nvSpPr>
          <p:spPr>
            <a:xfrm>
              <a:off x="112513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2" name="Ellipse 21">
              <a:extLst>
                <a:ext uri="{FF2B5EF4-FFF2-40B4-BE49-F238E27FC236}">
                  <a16:creationId xmlns:a16="http://schemas.microsoft.com/office/drawing/2014/main" id="{7345B1C0-9C65-A64F-961A-02EBBBE61CF2}"/>
                </a:ext>
              </a:extLst>
            </p:cNvPr>
            <p:cNvSpPr/>
            <p:nvPr userDrawn="1"/>
          </p:nvSpPr>
          <p:spPr>
            <a:xfrm>
              <a:off x="1416615"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3" name="Ellipse 22">
              <a:extLst>
                <a:ext uri="{FF2B5EF4-FFF2-40B4-BE49-F238E27FC236}">
                  <a16:creationId xmlns:a16="http://schemas.microsoft.com/office/drawing/2014/main" id="{ABA0FB9F-7E91-5D4E-9504-42E213E51768}"/>
                </a:ext>
              </a:extLst>
            </p:cNvPr>
            <p:cNvSpPr/>
            <p:nvPr userDrawn="1"/>
          </p:nvSpPr>
          <p:spPr>
            <a:xfrm>
              <a:off x="1708098"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4" name="Ellipse 23">
              <a:extLst>
                <a:ext uri="{FF2B5EF4-FFF2-40B4-BE49-F238E27FC236}">
                  <a16:creationId xmlns:a16="http://schemas.microsoft.com/office/drawing/2014/main" id="{4209E72F-1E57-4640-AE66-C986BFA5B722}"/>
                </a:ext>
              </a:extLst>
            </p:cNvPr>
            <p:cNvSpPr/>
            <p:nvPr userDrawn="1"/>
          </p:nvSpPr>
          <p:spPr>
            <a:xfrm>
              <a:off x="199958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
        <p:nvSpPr>
          <p:cNvPr id="2" name="Tekstfelt 1">
            <a:extLst>
              <a:ext uri="{FF2B5EF4-FFF2-40B4-BE49-F238E27FC236}">
                <a16:creationId xmlns:a16="http://schemas.microsoft.com/office/drawing/2014/main" id="{85EC006D-0F5E-774A-B2A3-C3C537357827}"/>
              </a:ext>
            </a:extLst>
          </p:cNvPr>
          <p:cNvSpPr txBox="1"/>
          <p:nvPr userDrawn="1"/>
        </p:nvSpPr>
        <p:spPr>
          <a:xfrm>
            <a:off x="55418" y="-242455"/>
            <a:ext cx="0" cy="0"/>
          </a:xfrm>
          <a:prstGeom prst="rect">
            <a:avLst/>
          </a:prstGeom>
          <a:noFill/>
        </p:spPr>
        <p:txBody>
          <a:bodyPr wrap="none" lIns="54000" tIns="36000" rIns="54000" bIns="36000" rtlCol="0">
            <a:noAutofit/>
          </a:bodyPr>
          <a:lstStyle/>
          <a:p>
            <a:pPr marL="284400" indent="-284400" defTabSz="180000">
              <a:lnSpc>
                <a:spcPct val="90000"/>
              </a:lnSpc>
              <a:spcBef>
                <a:spcPts val="75"/>
              </a:spcBef>
              <a:buFont typeface="Arial" panose="020B0604020202020204" pitchFamily="34" charset="0"/>
              <a:buChar char="•"/>
            </a:pPr>
            <a:endParaRPr lang="da-DK" sz="1400" spc="100" baseline="0" dirty="0" err="1">
              <a:solidFill>
                <a:schemeClr val="accent1"/>
              </a:solidFill>
              <a:latin typeface="Eurostile LT Std Condensed" panose="020B0406020202060204" pitchFamily="34" charset="0"/>
            </a:endParaRPr>
          </a:p>
        </p:txBody>
      </p:sp>
    </p:spTree>
    <p:extLst>
      <p:ext uri="{BB962C8B-B14F-4D97-AF65-F5344CB8AC3E}">
        <p14:creationId xmlns:p14="http://schemas.microsoft.com/office/powerpoint/2010/main" val="27881091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9AE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r>
              <a:rPr lang="en-US" sz="1200" dirty="0">
                <a:latin typeface="Eurostile LT Std" panose="020B0504020202050204" pitchFamily="34" charset="0"/>
              </a:rPr>
              <a:t>      </a:t>
            </a:r>
          </a:p>
        </p:txBody>
      </p:sp>
      <p:pic>
        <p:nvPicPr>
          <p:cNvPr id="3" name="Billede 2">
            <a:extLst>
              <a:ext uri="{FF2B5EF4-FFF2-40B4-BE49-F238E27FC236}">
                <a16:creationId xmlns:a16="http://schemas.microsoft.com/office/drawing/2014/main" id="{1D93030B-E98A-F747-B863-13F21011B2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5741" y="4715660"/>
            <a:ext cx="1046259" cy="2142339"/>
          </a:xfrm>
          <a:prstGeom prst="rect">
            <a:avLst/>
          </a:prstGeom>
        </p:spPr>
      </p:pic>
      <p:pic>
        <p:nvPicPr>
          <p:cNvPr id="15" name="Billede 14">
            <a:extLst>
              <a:ext uri="{FF2B5EF4-FFF2-40B4-BE49-F238E27FC236}">
                <a16:creationId xmlns:a16="http://schemas.microsoft.com/office/drawing/2014/main" id="{0BA6E68D-0D20-834C-80CA-02DB565C1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9427" y="367396"/>
            <a:ext cx="1515610" cy="487695"/>
          </a:xfrm>
          <a:prstGeom prst="rect">
            <a:avLst/>
          </a:prstGeom>
        </p:spPr>
      </p:pic>
      <p:sp>
        <p:nvSpPr>
          <p:cNvPr id="8" name="Titel 1">
            <a:extLst>
              <a:ext uri="{FF2B5EF4-FFF2-40B4-BE49-F238E27FC236}">
                <a16:creationId xmlns:a16="http://schemas.microsoft.com/office/drawing/2014/main" id="{B8A01964-9B9A-D74E-A11E-8A29CAEAFBA3}"/>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grpSp>
        <p:nvGrpSpPr>
          <p:cNvPr id="19" name="Gruppe 18">
            <a:extLst>
              <a:ext uri="{FF2B5EF4-FFF2-40B4-BE49-F238E27FC236}">
                <a16:creationId xmlns:a16="http://schemas.microsoft.com/office/drawing/2014/main" id="{9E6738CD-8D07-704A-A4CB-71D08F8D411F}"/>
              </a:ext>
            </a:extLst>
          </p:cNvPr>
          <p:cNvGrpSpPr/>
          <p:nvPr userDrawn="1"/>
        </p:nvGrpSpPr>
        <p:grpSpPr>
          <a:xfrm>
            <a:off x="1106267" y="6392429"/>
            <a:ext cx="804333" cy="142013"/>
            <a:chOff x="1125132" y="3909470"/>
            <a:chExt cx="1061948" cy="187498"/>
          </a:xfrm>
        </p:grpSpPr>
        <p:sp>
          <p:nvSpPr>
            <p:cNvPr id="20" name="Ellipse 19">
              <a:extLst>
                <a:ext uri="{FF2B5EF4-FFF2-40B4-BE49-F238E27FC236}">
                  <a16:creationId xmlns:a16="http://schemas.microsoft.com/office/drawing/2014/main" id="{35B456E4-7391-5B49-A79A-977C8527F135}"/>
                </a:ext>
              </a:extLst>
            </p:cNvPr>
            <p:cNvSpPr/>
            <p:nvPr userDrawn="1"/>
          </p:nvSpPr>
          <p:spPr>
            <a:xfrm>
              <a:off x="112513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1" name="Ellipse 20">
              <a:extLst>
                <a:ext uri="{FF2B5EF4-FFF2-40B4-BE49-F238E27FC236}">
                  <a16:creationId xmlns:a16="http://schemas.microsoft.com/office/drawing/2014/main" id="{5D419BB6-5F6B-414A-A644-75A0E9D0F943}"/>
                </a:ext>
              </a:extLst>
            </p:cNvPr>
            <p:cNvSpPr/>
            <p:nvPr userDrawn="1"/>
          </p:nvSpPr>
          <p:spPr>
            <a:xfrm>
              <a:off x="1416615"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2" name="Ellipse 21">
              <a:extLst>
                <a:ext uri="{FF2B5EF4-FFF2-40B4-BE49-F238E27FC236}">
                  <a16:creationId xmlns:a16="http://schemas.microsoft.com/office/drawing/2014/main" id="{EFE40ADB-D8E3-5346-B1A7-8EAEAE9F7888}"/>
                </a:ext>
              </a:extLst>
            </p:cNvPr>
            <p:cNvSpPr/>
            <p:nvPr userDrawn="1"/>
          </p:nvSpPr>
          <p:spPr>
            <a:xfrm>
              <a:off x="1708098"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3" name="Ellipse 22">
              <a:extLst>
                <a:ext uri="{FF2B5EF4-FFF2-40B4-BE49-F238E27FC236}">
                  <a16:creationId xmlns:a16="http://schemas.microsoft.com/office/drawing/2014/main" id="{93A5CAF0-1C28-6647-8A6F-3BDDAB034428}"/>
                </a:ext>
              </a:extLst>
            </p:cNvPr>
            <p:cNvSpPr/>
            <p:nvPr userDrawn="1"/>
          </p:nvSpPr>
          <p:spPr>
            <a:xfrm>
              <a:off x="199958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
        <p:nvSpPr>
          <p:cNvPr id="18" name="Slide Number Placeholder 5">
            <a:extLst>
              <a:ext uri="{FF2B5EF4-FFF2-40B4-BE49-F238E27FC236}">
                <a16:creationId xmlns:a16="http://schemas.microsoft.com/office/drawing/2014/main" id="{55E8F256-9DA5-354D-8F6D-5AA8748A5A0E}"/>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chemeClr val="bg1"/>
                </a:solidFill>
                <a:latin typeface="Myriad Pro" panose="020B0503030403020204" pitchFamily="34" charset="0"/>
              </a:defRPr>
            </a:lvl1pPr>
          </a:lstStyle>
          <a:p>
            <a:fld id="{99270B79-1B61-4D58-8102-AFDA4AEEE5ED}" type="slidenum">
              <a:rPr lang="da-DK" noProof="0" smtClean="0"/>
              <a:pPr/>
              <a:t>‹nr.›</a:t>
            </a:fld>
            <a:endParaRPr lang="da-DK" noProof="0" dirty="0">
              <a:solidFill>
                <a:schemeClr val="bg1"/>
              </a:solidFill>
            </a:endParaRPr>
          </a:p>
        </p:txBody>
      </p:sp>
    </p:spTree>
    <p:extLst>
      <p:ext uri="{BB962C8B-B14F-4D97-AF65-F5344CB8AC3E}">
        <p14:creationId xmlns:p14="http://schemas.microsoft.com/office/powerpoint/2010/main" val="72661382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779"/>
            <a:ext cx="12192000" cy="6858000"/>
          </a:xfrm>
          <a:prstGeom prst="rect">
            <a:avLst/>
          </a:prstGeom>
          <a:solidFill>
            <a:srgbClr val="6C8337"/>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6" name="Billede 5">
            <a:extLst>
              <a:ext uri="{FF2B5EF4-FFF2-40B4-BE49-F238E27FC236}">
                <a16:creationId xmlns:a16="http://schemas.microsoft.com/office/drawing/2014/main" id="{6A74D0FC-8861-5B4A-A52C-6EB2678D5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3826" y="4715660"/>
            <a:ext cx="1046259" cy="2142339"/>
          </a:xfrm>
          <a:prstGeom prst="rect">
            <a:avLst/>
          </a:prstGeom>
        </p:spPr>
      </p:pic>
      <p:pic>
        <p:nvPicPr>
          <p:cNvPr id="20" name="Billede 19">
            <a:extLst>
              <a:ext uri="{FF2B5EF4-FFF2-40B4-BE49-F238E27FC236}">
                <a16:creationId xmlns:a16="http://schemas.microsoft.com/office/drawing/2014/main" id="{92CCD6F1-D782-D240-BA3E-234EBA082B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9427" y="367396"/>
            <a:ext cx="1515610" cy="487695"/>
          </a:xfrm>
          <a:prstGeom prst="rect">
            <a:avLst/>
          </a:prstGeom>
        </p:spPr>
      </p:pic>
      <p:sp>
        <p:nvSpPr>
          <p:cNvPr id="8" name="Titel 1">
            <a:extLst>
              <a:ext uri="{FF2B5EF4-FFF2-40B4-BE49-F238E27FC236}">
                <a16:creationId xmlns:a16="http://schemas.microsoft.com/office/drawing/2014/main" id="{D55657E4-780B-664A-8AD5-9BD6924B5400}"/>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a:t>
            </a:r>
            <a:r>
              <a:rPr lang="da-DK" noProof="0" dirty="0"/>
              <a:t>for</a:t>
            </a:r>
            <a:r>
              <a:rPr lang="da-DK" dirty="0"/>
              <a:t> at redigere overskrift</a:t>
            </a:r>
          </a:p>
        </p:txBody>
      </p:sp>
      <p:sp>
        <p:nvSpPr>
          <p:cNvPr id="11" name="Slide Number Placeholder 5">
            <a:extLst>
              <a:ext uri="{FF2B5EF4-FFF2-40B4-BE49-F238E27FC236}">
                <a16:creationId xmlns:a16="http://schemas.microsoft.com/office/drawing/2014/main" id="{8F56057C-90D8-4543-B24D-C300C6C051AD}"/>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grpSp>
        <p:nvGrpSpPr>
          <p:cNvPr id="12" name="Gruppe 11">
            <a:extLst>
              <a:ext uri="{FF2B5EF4-FFF2-40B4-BE49-F238E27FC236}">
                <a16:creationId xmlns:a16="http://schemas.microsoft.com/office/drawing/2014/main" id="{EB16F860-DAED-2845-9D6E-9F15BACC877A}"/>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7D2687D6-6ACC-C640-9187-815611AE1AA4}"/>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062C1327-4029-EE40-9EE2-ADC9F8CF393E}"/>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CC527B27-669F-BC4C-8862-A3AB792299C7}"/>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B96A8780-D83F-9345-96EB-52593D32A29D}"/>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156711500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B94C3D"/>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20" name="Billede 19">
            <a:extLst>
              <a:ext uri="{FF2B5EF4-FFF2-40B4-BE49-F238E27FC236}">
                <a16:creationId xmlns:a16="http://schemas.microsoft.com/office/drawing/2014/main" id="{94EA7E16-5087-B949-A74E-BA315AC8E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9427" y="367396"/>
            <a:ext cx="1515610" cy="487695"/>
          </a:xfrm>
          <a:prstGeom prst="rect">
            <a:avLst/>
          </a:prstGeom>
        </p:spPr>
      </p:pic>
      <p:pic>
        <p:nvPicPr>
          <p:cNvPr id="21" name="Billede 20">
            <a:extLst>
              <a:ext uri="{FF2B5EF4-FFF2-40B4-BE49-F238E27FC236}">
                <a16:creationId xmlns:a16="http://schemas.microsoft.com/office/drawing/2014/main" id="{55EECBCC-9297-8441-A3B6-BCD1524139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4784" y="4715662"/>
            <a:ext cx="1046258" cy="2142339"/>
          </a:xfrm>
          <a:prstGeom prst="rect">
            <a:avLst/>
          </a:prstGeom>
        </p:spPr>
      </p:pic>
      <p:sp>
        <p:nvSpPr>
          <p:cNvPr id="8" name="Titel 1">
            <a:extLst>
              <a:ext uri="{FF2B5EF4-FFF2-40B4-BE49-F238E27FC236}">
                <a16:creationId xmlns:a16="http://schemas.microsoft.com/office/drawing/2014/main" id="{D55657E4-780B-664A-8AD5-9BD6924B5400}"/>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sp>
        <p:nvSpPr>
          <p:cNvPr id="11" name="Slide Number Placeholder 5">
            <a:extLst>
              <a:ext uri="{FF2B5EF4-FFF2-40B4-BE49-F238E27FC236}">
                <a16:creationId xmlns:a16="http://schemas.microsoft.com/office/drawing/2014/main" id="{8F56057C-90D8-4543-B24D-C300C6C051AD}"/>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12" name="Gruppe 11">
            <a:extLst>
              <a:ext uri="{FF2B5EF4-FFF2-40B4-BE49-F238E27FC236}">
                <a16:creationId xmlns:a16="http://schemas.microsoft.com/office/drawing/2014/main" id="{EB16F860-DAED-2845-9D6E-9F15BACC877A}"/>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7D2687D6-6ACC-C640-9187-815611AE1AA4}"/>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062C1327-4029-EE40-9EE2-ADC9F8CF393E}"/>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CC527B27-669F-BC4C-8862-A3AB792299C7}"/>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B96A8780-D83F-9345-96EB-52593D32A29D}"/>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5611590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EE9852D-93FF-ED4E-AFF5-FAFB84B2C1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5741" y="4715660"/>
            <a:ext cx="1046259" cy="2142339"/>
          </a:xfrm>
          <a:prstGeom prst="rect">
            <a:avLst/>
          </a:prstGeom>
        </p:spPr>
      </p:pic>
      <p:sp>
        <p:nvSpPr>
          <p:cNvPr id="2" name="Title 1"/>
          <p:cNvSpPr>
            <a:spLocks noGrp="1"/>
          </p:cNvSpPr>
          <p:nvPr>
            <p:ph type="title" hasCustomPrompt="1"/>
          </p:nvPr>
        </p:nvSpPr>
        <p:spPr>
          <a:xfrm>
            <a:off x="1056000" y="2832491"/>
            <a:ext cx="10080000" cy="1193018"/>
          </a:xfrm>
        </p:spPr>
        <p:txBody>
          <a:bodyPr anchor="t" anchorCtr="0"/>
          <a:lstStyle>
            <a:lvl1pPr>
              <a:defRPr spc="-150">
                <a:solidFill>
                  <a:srgbClr val="8E1157"/>
                </a:solidFill>
              </a:defRPr>
            </a:lvl1pPr>
          </a:lstStyle>
          <a:p>
            <a:r>
              <a:rPr lang="da-DK" noProof="0" dirty="0"/>
              <a:t>Sekundære farver</a:t>
            </a:r>
          </a:p>
        </p:txBody>
      </p:sp>
      <p:sp>
        <p:nvSpPr>
          <p:cNvPr id="12" name="Slide Number Placeholder 5">
            <a:extLst>
              <a:ext uri="{FF2B5EF4-FFF2-40B4-BE49-F238E27FC236}">
                <a16:creationId xmlns:a16="http://schemas.microsoft.com/office/drawing/2014/main" id="{617C856E-F688-4243-B5D7-AF08C70EAEFB}"/>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grpSp>
        <p:nvGrpSpPr>
          <p:cNvPr id="13" name="Gruppe 12">
            <a:extLst>
              <a:ext uri="{FF2B5EF4-FFF2-40B4-BE49-F238E27FC236}">
                <a16:creationId xmlns:a16="http://schemas.microsoft.com/office/drawing/2014/main" id="{A0620843-D844-DD41-9930-2A5A79FB4295}"/>
              </a:ext>
            </a:extLst>
          </p:cNvPr>
          <p:cNvGrpSpPr/>
          <p:nvPr userDrawn="1"/>
        </p:nvGrpSpPr>
        <p:grpSpPr>
          <a:xfrm>
            <a:off x="1106267" y="6392429"/>
            <a:ext cx="804333" cy="142013"/>
            <a:chOff x="1125132" y="3909470"/>
            <a:chExt cx="1061948" cy="187498"/>
          </a:xfrm>
        </p:grpSpPr>
        <p:sp>
          <p:nvSpPr>
            <p:cNvPr id="14" name="Ellipse 13">
              <a:extLst>
                <a:ext uri="{FF2B5EF4-FFF2-40B4-BE49-F238E27FC236}">
                  <a16:creationId xmlns:a16="http://schemas.microsoft.com/office/drawing/2014/main" id="{F6F03186-7BCB-7643-B1F8-82E44CF7FCAE}"/>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7" name="Ellipse 16">
              <a:extLst>
                <a:ext uri="{FF2B5EF4-FFF2-40B4-BE49-F238E27FC236}">
                  <a16:creationId xmlns:a16="http://schemas.microsoft.com/office/drawing/2014/main" id="{41287CAA-2B8A-604F-96EF-40E15F5CC705}"/>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8" name="Ellipse 17">
              <a:extLst>
                <a:ext uri="{FF2B5EF4-FFF2-40B4-BE49-F238E27FC236}">
                  <a16:creationId xmlns:a16="http://schemas.microsoft.com/office/drawing/2014/main" id="{314EF160-321B-4343-8C76-1A7334DB464C}"/>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9" name="Ellipse 18">
              <a:extLst>
                <a:ext uri="{FF2B5EF4-FFF2-40B4-BE49-F238E27FC236}">
                  <a16:creationId xmlns:a16="http://schemas.microsoft.com/office/drawing/2014/main" id="{123460FF-B3C6-4E47-9F88-7271C0DA97F6}"/>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pic>
        <p:nvPicPr>
          <p:cNvPr id="31" name="Billede 30">
            <a:extLst>
              <a:ext uri="{FF2B5EF4-FFF2-40B4-BE49-F238E27FC236}">
                <a16:creationId xmlns:a16="http://schemas.microsoft.com/office/drawing/2014/main" id="{A1879EEC-12C2-944E-8EEE-B51C899216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385" y="367395"/>
            <a:ext cx="1515610" cy="487696"/>
          </a:xfrm>
          <a:prstGeom prst="rect">
            <a:avLst/>
          </a:prstGeom>
        </p:spPr>
      </p:pic>
    </p:spTree>
    <p:extLst>
      <p:ext uri="{BB962C8B-B14F-4D97-AF65-F5344CB8AC3E}">
        <p14:creationId xmlns:p14="http://schemas.microsoft.com/office/powerpoint/2010/main" val="3265494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3B1D5C"/>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45C20790-1292-7C42-A8A4-FA6F13EDC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5741" y="4715661"/>
            <a:ext cx="1046259" cy="2142340"/>
          </a:xfrm>
          <a:prstGeom prst="rect">
            <a:avLst/>
          </a:prstGeom>
        </p:spPr>
      </p:pic>
      <p:pic>
        <p:nvPicPr>
          <p:cNvPr id="20" name="Billede 19">
            <a:extLst>
              <a:ext uri="{FF2B5EF4-FFF2-40B4-BE49-F238E27FC236}">
                <a16:creationId xmlns:a16="http://schemas.microsoft.com/office/drawing/2014/main" id="{1D9A2B6F-8155-244B-9967-C48B5E7DDB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385" y="367395"/>
            <a:ext cx="1515610" cy="487695"/>
          </a:xfrm>
          <a:prstGeom prst="rect">
            <a:avLst/>
          </a:prstGeom>
        </p:spPr>
      </p:pic>
      <p:sp>
        <p:nvSpPr>
          <p:cNvPr id="8" name="Titel 1">
            <a:extLst>
              <a:ext uri="{FF2B5EF4-FFF2-40B4-BE49-F238E27FC236}">
                <a16:creationId xmlns:a16="http://schemas.microsoft.com/office/drawing/2014/main" id="{D201B776-49A3-9344-9EE8-40DB81339C8F}"/>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a:t>
            </a:r>
            <a:r>
              <a:rPr lang="da-DK" noProof="0" dirty="0"/>
              <a:t>for</a:t>
            </a:r>
            <a:r>
              <a:rPr lang="da-DK" dirty="0"/>
              <a:t> at redigere overskrift</a:t>
            </a:r>
          </a:p>
        </p:txBody>
      </p:sp>
      <p:sp>
        <p:nvSpPr>
          <p:cNvPr id="11" name="Slide Number Placeholder 5">
            <a:extLst>
              <a:ext uri="{FF2B5EF4-FFF2-40B4-BE49-F238E27FC236}">
                <a16:creationId xmlns:a16="http://schemas.microsoft.com/office/drawing/2014/main" id="{653ACD01-C3C5-C842-854E-0FFAAF9C4C45}"/>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chemeClr val="bg1"/>
                </a:solidFill>
                <a:latin typeface="Myriad Pro" panose="020B0503030403020204" pitchFamily="34" charset="0"/>
              </a:defRPr>
            </a:lvl1pPr>
          </a:lstStyle>
          <a:p>
            <a:fld id="{99270B79-1B61-4D58-8102-AFDA4AEEE5ED}" type="slidenum">
              <a:rPr lang="da-DK" noProof="0" smtClean="0"/>
              <a:pPr/>
              <a:t>‹nr.›</a:t>
            </a:fld>
            <a:endParaRPr lang="da-DK" noProof="0">
              <a:solidFill>
                <a:schemeClr val="bg1"/>
              </a:solidFill>
            </a:endParaRPr>
          </a:p>
        </p:txBody>
      </p:sp>
      <p:grpSp>
        <p:nvGrpSpPr>
          <p:cNvPr id="12" name="Gruppe 11">
            <a:extLst>
              <a:ext uri="{FF2B5EF4-FFF2-40B4-BE49-F238E27FC236}">
                <a16:creationId xmlns:a16="http://schemas.microsoft.com/office/drawing/2014/main" id="{B6E5CD2F-D5EB-CD43-8DA6-C70A0B33951B}"/>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F1A86D1B-F4F3-6845-AD27-E9F5CD4783CA}"/>
                </a:ext>
              </a:extLst>
            </p:cNvPr>
            <p:cNvSpPr/>
            <p:nvPr userDrawn="1"/>
          </p:nvSpPr>
          <p:spPr>
            <a:xfrm>
              <a:off x="112513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AEE35E8E-6110-5B48-8AC7-10BFBDB1479E}"/>
                </a:ext>
              </a:extLst>
            </p:cNvPr>
            <p:cNvSpPr/>
            <p:nvPr userDrawn="1"/>
          </p:nvSpPr>
          <p:spPr>
            <a:xfrm>
              <a:off x="1416615"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19796292-BE45-2C45-8B41-E9837F87C5D6}"/>
                </a:ext>
              </a:extLst>
            </p:cNvPr>
            <p:cNvSpPr/>
            <p:nvPr userDrawn="1"/>
          </p:nvSpPr>
          <p:spPr>
            <a:xfrm>
              <a:off x="1708098"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21B0E38B-F79F-864C-BA20-F0F2642D4FD3}"/>
                </a:ext>
              </a:extLst>
            </p:cNvPr>
            <p:cNvSpPr/>
            <p:nvPr userDrawn="1"/>
          </p:nvSpPr>
          <p:spPr>
            <a:xfrm>
              <a:off x="199958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86527269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A24812"/>
          </a:solidFill>
          <a:ln w="0">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861EE8F9-7A97-CD40-B453-2A3FAFAC0E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5742" y="4715660"/>
            <a:ext cx="1046259" cy="2142340"/>
          </a:xfrm>
          <a:prstGeom prst="rect">
            <a:avLst/>
          </a:prstGeom>
        </p:spPr>
      </p:pic>
      <p:pic>
        <p:nvPicPr>
          <p:cNvPr id="16" name="Billede 15">
            <a:extLst>
              <a:ext uri="{FF2B5EF4-FFF2-40B4-BE49-F238E27FC236}">
                <a16:creationId xmlns:a16="http://schemas.microsoft.com/office/drawing/2014/main" id="{490CBE29-DAEF-DC4B-82A3-1222219C4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385" y="367396"/>
            <a:ext cx="1515610" cy="487695"/>
          </a:xfrm>
          <a:prstGeom prst="rect">
            <a:avLst/>
          </a:prstGeom>
        </p:spPr>
      </p:pic>
      <p:sp>
        <p:nvSpPr>
          <p:cNvPr id="21" name="Titel 1">
            <a:extLst>
              <a:ext uri="{FF2B5EF4-FFF2-40B4-BE49-F238E27FC236}">
                <a16:creationId xmlns:a16="http://schemas.microsoft.com/office/drawing/2014/main" id="{9E5E542D-2E2C-8F42-8B6C-25B76F672193}"/>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sp>
        <p:nvSpPr>
          <p:cNvPr id="13" name="Slide Number Placeholder 5">
            <a:extLst>
              <a:ext uri="{FF2B5EF4-FFF2-40B4-BE49-F238E27FC236}">
                <a16:creationId xmlns:a16="http://schemas.microsoft.com/office/drawing/2014/main" id="{7CC6D5DB-E0E5-0545-9210-4EF73585D422}"/>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20" name="Gruppe 19">
            <a:extLst>
              <a:ext uri="{FF2B5EF4-FFF2-40B4-BE49-F238E27FC236}">
                <a16:creationId xmlns:a16="http://schemas.microsoft.com/office/drawing/2014/main" id="{9F54C577-38FD-0C48-A560-DEE42FEBD947}"/>
              </a:ext>
            </a:extLst>
          </p:cNvPr>
          <p:cNvGrpSpPr/>
          <p:nvPr userDrawn="1"/>
        </p:nvGrpSpPr>
        <p:grpSpPr>
          <a:xfrm>
            <a:off x="1106267" y="6392429"/>
            <a:ext cx="804333" cy="142013"/>
            <a:chOff x="1125132" y="3909470"/>
            <a:chExt cx="1061948" cy="187498"/>
          </a:xfrm>
        </p:grpSpPr>
        <p:sp>
          <p:nvSpPr>
            <p:cNvPr id="22" name="Ellipse 21">
              <a:extLst>
                <a:ext uri="{FF2B5EF4-FFF2-40B4-BE49-F238E27FC236}">
                  <a16:creationId xmlns:a16="http://schemas.microsoft.com/office/drawing/2014/main" id="{3CA2BBF2-42FA-984B-BCBF-A42BFC055991}"/>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3" name="Ellipse 22">
              <a:extLst>
                <a:ext uri="{FF2B5EF4-FFF2-40B4-BE49-F238E27FC236}">
                  <a16:creationId xmlns:a16="http://schemas.microsoft.com/office/drawing/2014/main" id="{8092F879-AA24-4847-AB0A-2ACE443F488C}"/>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4" name="Ellipse 23">
              <a:extLst>
                <a:ext uri="{FF2B5EF4-FFF2-40B4-BE49-F238E27FC236}">
                  <a16:creationId xmlns:a16="http://schemas.microsoft.com/office/drawing/2014/main" id="{343692CB-C5D4-474A-B6C4-1A3D8B054EED}"/>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5" name="Ellipse 24">
              <a:extLst>
                <a:ext uri="{FF2B5EF4-FFF2-40B4-BE49-F238E27FC236}">
                  <a16:creationId xmlns:a16="http://schemas.microsoft.com/office/drawing/2014/main" id="{EEB2504E-4362-FA44-BACF-B15B9C946521}"/>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426237024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1C3E7"/>
          </a:solidFill>
          <a:ln w="0">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5" name="Billede 4">
            <a:extLst>
              <a:ext uri="{FF2B5EF4-FFF2-40B4-BE49-F238E27FC236}">
                <a16:creationId xmlns:a16="http://schemas.microsoft.com/office/drawing/2014/main" id="{1445B98F-72D8-0949-A448-352F60A09B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5741" y="4715660"/>
            <a:ext cx="1046259" cy="2142340"/>
          </a:xfrm>
          <a:prstGeom prst="rect">
            <a:avLst/>
          </a:prstGeom>
        </p:spPr>
      </p:pic>
      <p:pic>
        <p:nvPicPr>
          <p:cNvPr id="19" name="Billede 18">
            <a:extLst>
              <a:ext uri="{FF2B5EF4-FFF2-40B4-BE49-F238E27FC236}">
                <a16:creationId xmlns:a16="http://schemas.microsoft.com/office/drawing/2014/main" id="{3B814CD4-C10F-A343-ABC4-007CE7A05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4643" y="369175"/>
            <a:ext cx="1515610" cy="487695"/>
          </a:xfrm>
          <a:prstGeom prst="rect">
            <a:avLst/>
          </a:prstGeom>
        </p:spPr>
      </p:pic>
      <p:sp>
        <p:nvSpPr>
          <p:cNvPr id="2" name="Titel 1">
            <a:extLst>
              <a:ext uri="{FF2B5EF4-FFF2-40B4-BE49-F238E27FC236}">
                <a16:creationId xmlns:a16="http://schemas.microsoft.com/office/drawing/2014/main" id="{39167CB3-1024-EF42-8A5F-6B6BCF999B4E}"/>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sp>
        <p:nvSpPr>
          <p:cNvPr id="10" name="Slide Number Placeholder 5">
            <a:extLst>
              <a:ext uri="{FF2B5EF4-FFF2-40B4-BE49-F238E27FC236}">
                <a16:creationId xmlns:a16="http://schemas.microsoft.com/office/drawing/2014/main" id="{FC3897DD-BA26-3841-8BFB-25BCE1E19B53}"/>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11" name="Gruppe 10">
            <a:extLst>
              <a:ext uri="{FF2B5EF4-FFF2-40B4-BE49-F238E27FC236}">
                <a16:creationId xmlns:a16="http://schemas.microsoft.com/office/drawing/2014/main" id="{659801D6-E439-2A4D-9398-561A1E3F35E8}"/>
              </a:ext>
            </a:extLst>
          </p:cNvPr>
          <p:cNvGrpSpPr/>
          <p:nvPr userDrawn="1"/>
        </p:nvGrpSpPr>
        <p:grpSpPr>
          <a:xfrm>
            <a:off x="1106267" y="6392429"/>
            <a:ext cx="804333" cy="142013"/>
            <a:chOff x="1125132" y="3909470"/>
            <a:chExt cx="1061948" cy="187498"/>
          </a:xfrm>
        </p:grpSpPr>
        <p:sp>
          <p:nvSpPr>
            <p:cNvPr id="12" name="Ellipse 11">
              <a:extLst>
                <a:ext uri="{FF2B5EF4-FFF2-40B4-BE49-F238E27FC236}">
                  <a16:creationId xmlns:a16="http://schemas.microsoft.com/office/drawing/2014/main" id="{E18A2332-32E0-A94A-A1BA-B3F96C2214E8}"/>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3" name="Ellipse 12">
              <a:extLst>
                <a:ext uri="{FF2B5EF4-FFF2-40B4-BE49-F238E27FC236}">
                  <a16:creationId xmlns:a16="http://schemas.microsoft.com/office/drawing/2014/main" id="{07F8D93C-4F39-DA40-A5B3-DBD6E9066022}"/>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44CB1E72-CD6D-2841-9A93-0BB542257004}"/>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2942EE65-BA20-464E-9BAF-2391AF41F093}"/>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44596390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6454" y="7029"/>
            <a:ext cx="12204908" cy="6858000"/>
          </a:xfrm>
          <a:prstGeom prst="rect">
            <a:avLst/>
          </a:prstGeom>
          <a:solidFill>
            <a:srgbClr val="00898E"/>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82FEF4AC-49B9-9C4B-A6E6-7E2550E7E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2195" y="4722689"/>
            <a:ext cx="1046259" cy="2142340"/>
          </a:xfrm>
          <a:prstGeom prst="rect">
            <a:avLst/>
          </a:prstGeom>
        </p:spPr>
      </p:pic>
      <p:pic>
        <p:nvPicPr>
          <p:cNvPr id="20" name="Billede 19">
            <a:extLst>
              <a:ext uri="{FF2B5EF4-FFF2-40B4-BE49-F238E27FC236}">
                <a16:creationId xmlns:a16="http://schemas.microsoft.com/office/drawing/2014/main" id="{29570126-CCC9-A94C-9F7A-7B0380FB12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6839" y="367395"/>
            <a:ext cx="1515610" cy="487695"/>
          </a:xfrm>
          <a:prstGeom prst="rect">
            <a:avLst/>
          </a:prstGeom>
        </p:spPr>
      </p:pic>
      <p:sp>
        <p:nvSpPr>
          <p:cNvPr id="8" name="Titel 1">
            <a:extLst>
              <a:ext uri="{FF2B5EF4-FFF2-40B4-BE49-F238E27FC236}">
                <a16:creationId xmlns:a16="http://schemas.microsoft.com/office/drawing/2014/main" id="{F5DD42AA-7E33-3F4C-9133-EEDAC5D045F6}"/>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a:t>
            </a:r>
            <a:r>
              <a:rPr lang="da-DK" noProof="0" dirty="0"/>
              <a:t>for</a:t>
            </a:r>
            <a:r>
              <a:rPr lang="da-DK" dirty="0"/>
              <a:t> at redigere overskrift</a:t>
            </a:r>
          </a:p>
        </p:txBody>
      </p:sp>
      <p:sp>
        <p:nvSpPr>
          <p:cNvPr id="11" name="Slide Number Placeholder 5">
            <a:extLst>
              <a:ext uri="{FF2B5EF4-FFF2-40B4-BE49-F238E27FC236}">
                <a16:creationId xmlns:a16="http://schemas.microsoft.com/office/drawing/2014/main" id="{B9E9056D-4D2B-6B4D-809A-D08C3232ECA1}"/>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12" name="Gruppe 11">
            <a:extLst>
              <a:ext uri="{FF2B5EF4-FFF2-40B4-BE49-F238E27FC236}">
                <a16:creationId xmlns:a16="http://schemas.microsoft.com/office/drawing/2014/main" id="{904EB146-4386-2045-A949-EE418883732D}"/>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4BD42DB9-D2C7-CD47-8BC4-DDE4C0534C46}"/>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1B65CED3-5226-AA4D-B38A-3CB7B68F2719}"/>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20CF9C47-C54D-7A4D-9EA0-266024300FA5}"/>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36635609-38B9-B84C-94C6-BF25A84B7845}"/>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412307199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D4B700"/>
          </a:solidFill>
          <a:ln w="0">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DB1830E3-1F77-B047-9981-34B4A0A1A2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5741" y="4715660"/>
            <a:ext cx="1046259" cy="2142340"/>
          </a:xfrm>
          <a:prstGeom prst="rect">
            <a:avLst/>
          </a:prstGeom>
        </p:spPr>
      </p:pic>
      <p:pic>
        <p:nvPicPr>
          <p:cNvPr id="20" name="Billede 19">
            <a:extLst>
              <a:ext uri="{FF2B5EF4-FFF2-40B4-BE49-F238E27FC236}">
                <a16:creationId xmlns:a16="http://schemas.microsoft.com/office/drawing/2014/main" id="{215020A9-AA00-1543-91C2-ACC8C7BC8E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385" y="367396"/>
            <a:ext cx="1515610" cy="487695"/>
          </a:xfrm>
          <a:prstGeom prst="rect">
            <a:avLst/>
          </a:prstGeom>
        </p:spPr>
      </p:pic>
      <p:sp>
        <p:nvSpPr>
          <p:cNvPr id="11" name="Titel 1">
            <a:extLst>
              <a:ext uri="{FF2B5EF4-FFF2-40B4-BE49-F238E27FC236}">
                <a16:creationId xmlns:a16="http://schemas.microsoft.com/office/drawing/2014/main" id="{EC9B05D4-4D1F-BA4A-B5FA-DCE3FDDB1F9C}"/>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noProof="0" dirty="0"/>
              <a:t>Klik</a:t>
            </a:r>
            <a:r>
              <a:rPr lang="da-DK" dirty="0"/>
              <a:t> for at redigere overskrift</a:t>
            </a:r>
          </a:p>
        </p:txBody>
      </p:sp>
      <p:sp>
        <p:nvSpPr>
          <p:cNvPr id="10" name="Slide Number Placeholder 5">
            <a:extLst>
              <a:ext uri="{FF2B5EF4-FFF2-40B4-BE49-F238E27FC236}">
                <a16:creationId xmlns:a16="http://schemas.microsoft.com/office/drawing/2014/main" id="{FB7A54BA-B694-4441-868B-9D04240B1C2E}"/>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12" name="Gruppe 11">
            <a:extLst>
              <a:ext uri="{FF2B5EF4-FFF2-40B4-BE49-F238E27FC236}">
                <a16:creationId xmlns:a16="http://schemas.microsoft.com/office/drawing/2014/main" id="{2FCFFD65-656F-7B42-A121-E2D198DF14B7}"/>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7ECC9158-041F-CA4A-BEC4-65158C3F2F20}"/>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89963FF2-94F0-D041-955C-B678DA72162F}"/>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0E206D5A-A8EE-9D45-97F1-284CFCC8CE5F}"/>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D208BDE6-2121-EA48-B409-BEC0F38C121E}"/>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05953800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780"/>
            <a:ext cx="12192000" cy="6858000"/>
          </a:xfrm>
          <a:prstGeom prst="rect">
            <a:avLst/>
          </a:prstGeom>
          <a:solidFill>
            <a:srgbClr val="B7D69A"/>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7012AFA8-0CF7-9F45-92A0-6E0DC209E3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9999" y="4715660"/>
            <a:ext cx="1046259" cy="2142339"/>
          </a:xfrm>
          <a:prstGeom prst="rect">
            <a:avLst/>
          </a:prstGeom>
        </p:spPr>
      </p:pic>
      <p:pic>
        <p:nvPicPr>
          <p:cNvPr id="20" name="Billede 19">
            <a:extLst>
              <a:ext uri="{FF2B5EF4-FFF2-40B4-BE49-F238E27FC236}">
                <a16:creationId xmlns:a16="http://schemas.microsoft.com/office/drawing/2014/main" id="{EE0665EC-23C6-C143-9B59-8FF377B5A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4643" y="367395"/>
            <a:ext cx="1515610" cy="487695"/>
          </a:xfrm>
          <a:prstGeom prst="rect">
            <a:avLst/>
          </a:prstGeom>
        </p:spPr>
      </p:pic>
      <p:sp>
        <p:nvSpPr>
          <p:cNvPr id="8" name="Titel 1">
            <a:extLst>
              <a:ext uri="{FF2B5EF4-FFF2-40B4-BE49-F238E27FC236}">
                <a16:creationId xmlns:a16="http://schemas.microsoft.com/office/drawing/2014/main" id="{A9B54E80-976C-C642-B476-0DD1D1B59CF1}"/>
              </a:ext>
            </a:extLst>
          </p:cNvPr>
          <p:cNvSpPr>
            <a:spLocks noGrp="1"/>
          </p:cNvSpPr>
          <p:nvPr>
            <p:ph type="title" hasCustomPrompt="1"/>
          </p:nvPr>
        </p:nvSpPr>
        <p:spPr>
          <a:xfrm>
            <a:off x="1080000" y="2628290"/>
            <a:ext cx="10080000" cy="1188000"/>
          </a:xfrm>
        </p:spPr>
        <p:txBody>
          <a:bodyPr/>
          <a:lstStyle>
            <a:lvl1pPr>
              <a:defRPr>
                <a:solidFill>
                  <a:srgbClr val="8E1157"/>
                </a:solidFill>
              </a:defRPr>
            </a:lvl1pPr>
          </a:lstStyle>
          <a:p>
            <a:r>
              <a:rPr lang="da-DK" noProof="0" dirty="0"/>
              <a:t>Klik</a:t>
            </a:r>
            <a:r>
              <a:rPr lang="da-DK" dirty="0"/>
              <a:t> for at redigere overskrift</a:t>
            </a:r>
          </a:p>
        </p:txBody>
      </p:sp>
      <p:sp>
        <p:nvSpPr>
          <p:cNvPr id="11" name="Slide Number Placeholder 5">
            <a:extLst>
              <a:ext uri="{FF2B5EF4-FFF2-40B4-BE49-F238E27FC236}">
                <a16:creationId xmlns:a16="http://schemas.microsoft.com/office/drawing/2014/main" id="{FD28AA53-DDAB-0D49-A422-ED9E881ACA06}"/>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12" name="Gruppe 11">
            <a:extLst>
              <a:ext uri="{FF2B5EF4-FFF2-40B4-BE49-F238E27FC236}">
                <a16:creationId xmlns:a16="http://schemas.microsoft.com/office/drawing/2014/main" id="{8E61D8A0-2005-F349-B8E3-1545442C11CF}"/>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E3A73778-1580-5849-AC1A-E46BAD75D88D}"/>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4CD1B281-A6A4-8A47-B4DC-AC930881EB01}"/>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3726FF4C-D7CC-5D49-B568-8DFA80FDBA0C}"/>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34B94A65-8774-6A46-8219-B51DBC2E1B56}"/>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7401254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A5041F7D-5502-4147-8E48-D42DC4AA6D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5261" y="2544202"/>
            <a:ext cx="2106739" cy="4313798"/>
          </a:xfrm>
          <a:prstGeom prst="rect">
            <a:avLst/>
          </a:prstGeom>
        </p:spPr>
      </p:pic>
      <p:sp>
        <p:nvSpPr>
          <p:cNvPr id="2" name="Title 1"/>
          <p:cNvSpPr>
            <a:spLocks noGrp="1"/>
          </p:cNvSpPr>
          <p:nvPr>
            <p:ph type="ctrTitle" hasCustomPrompt="1"/>
          </p:nvPr>
        </p:nvSpPr>
        <p:spPr>
          <a:xfrm>
            <a:off x="1002644" y="2275680"/>
            <a:ext cx="10405136" cy="1548000"/>
          </a:xfrm>
          <a:noFill/>
        </p:spPr>
        <p:txBody>
          <a:bodyPr tIns="108000" bIns="108000" anchor="ctr" anchorCtr="0">
            <a:normAutofit/>
          </a:bodyPr>
          <a:lstStyle>
            <a:lvl1pPr algn="l">
              <a:defRPr sz="4200" b="1" i="0" spc="-150" baseline="0">
                <a:solidFill>
                  <a:srgbClr val="8E1157"/>
                </a:solidFill>
                <a:latin typeface="Arial" panose="020B0604020202020204" pitchFamily="34" charset="0"/>
                <a:cs typeface="Arial" panose="020B0604020202020204" pitchFamily="34" charset="0"/>
              </a:defRPr>
            </a:lvl1pPr>
          </a:lstStyle>
          <a:p>
            <a:r>
              <a:rPr lang="da-DK" noProof="0"/>
              <a:t>Klik for at rette overskrift</a:t>
            </a:r>
          </a:p>
        </p:txBody>
      </p:sp>
      <p:sp>
        <p:nvSpPr>
          <p:cNvPr id="8" name="Content Placeholder 2">
            <a:extLst>
              <a:ext uri="{FF2B5EF4-FFF2-40B4-BE49-F238E27FC236}">
                <a16:creationId xmlns:a16="http://schemas.microsoft.com/office/drawing/2014/main" id="{270AE318-0A91-B34E-8DBF-C5DB92A5D67C}"/>
              </a:ext>
            </a:extLst>
          </p:cNvPr>
          <p:cNvSpPr>
            <a:spLocks noGrp="1"/>
          </p:cNvSpPr>
          <p:nvPr>
            <p:ph idx="10" hasCustomPrompt="1"/>
          </p:nvPr>
        </p:nvSpPr>
        <p:spPr>
          <a:xfrm>
            <a:off x="1002644" y="3429000"/>
            <a:ext cx="10405136" cy="916229"/>
          </a:xfrm>
        </p:spPr>
        <p:txBody>
          <a:bodyPr/>
          <a:lstStyle>
            <a:lvl1pPr>
              <a:buFontTx/>
              <a:buNone/>
              <a:defRPr b="0" i="0">
                <a:solidFill>
                  <a:schemeClr val="accent5"/>
                </a:solidFill>
                <a:latin typeface="Arial" panose="020B0604020202020204" pitchFamily="34" charset="0"/>
                <a:cs typeface="Arial" panose="020B0604020202020204" pitchFamily="34" charset="0"/>
              </a:defRPr>
            </a:lvl1pPr>
          </a:lstStyle>
          <a:p>
            <a:pPr lvl="0"/>
            <a:r>
              <a:rPr lang="da-DK" noProof="0"/>
              <a:t>Klik for at rette teksten</a:t>
            </a:r>
          </a:p>
        </p:txBody>
      </p:sp>
      <p:grpSp>
        <p:nvGrpSpPr>
          <p:cNvPr id="10" name="Gruppe 9">
            <a:extLst>
              <a:ext uri="{FF2B5EF4-FFF2-40B4-BE49-F238E27FC236}">
                <a16:creationId xmlns:a16="http://schemas.microsoft.com/office/drawing/2014/main" id="{FEE92C2C-A335-0641-81D0-4344099C1F60}"/>
              </a:ext>
            </a:extLst>
          </p:cNvPr>
          <p:cNvGrpSpPr/>
          <p:nvPr userDrawn="1"/>
        </p:nvGrpSpPr>
        <p:grpSpPr>
          <a:xfrm>
            <a:off x="1106267" y="6392429"/>
            <a:ext cx="804333" cy="142013"/>
            <a:chOff x="1125132" y="3909470"/>
            <a:chExt cx="1061948" cy="187498"/>
          </a:xfrm>
        </p:grpSpPr>
        <p:sp>
          <p:nvSpPr>
            <p:cNvPr id="11" name="Ellipse 10">
              <a:extLst>
                <a:ext uri="{FF2B5EF4-FFF2-40B4-BE49-F238E27FC236}">
                  <a16:creationId xmlns:a16="http://schemas.microsoft.com/office/drawing/2014/main" id="{690CAA7B-0EF0-4D46-80AB-C1E62697C306}"/>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2" name="Ellipse 11">
              <a:extLst>
                <a:ext uri="{FF2B5EF4-FFF2-40B4-BE49-F238E27FC236}">
                  <a16:creationId xmlns:a16="http://schemas.microsoft.com/office/drawing/2014/main" id="{A7AEE5AE-80CC-5C4A-B807-E10027AAB501}"/>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3" name="Ellipse 12">
              <a:extLst>
                <a:ext uri="{FF2B5EF4-FFF2-40B4-BE49-F238E27FC236}">
                  <a16:creationId xmlns:a16="http://schemas.microsoft.com/office/drawing/2014/main" id="{B82DD87E-20A2-4B4B-AF62-9F7A6F7FAE89}"/>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23EEFABF-E108-A74F-84D8-1DB04B55701E}"/>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
        <p:nvSpPr>
          <p:cNvPr id="6" name="Slide Number Placeholder 5">
            <a:extLst>
              <a:ext uri="{FF2B5EF4-FFF2-40B4-BE49-F238E27FC236}">
                <a16:creationId xmlns:a16="http://schemas.microsoft.com/office/drawing/2014/main" id="{5773A7D1-E077-1240-AA8F-4F018DDD8A0F}"/>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pic>
        <p:nvPicPr>
          <p:cNvPr id="20" name="Billede 19">
            <a:extLst>
              <a:ext uri="{FF2B5EF4-FFF2-40B4-BE49-F238E27FC236}">
                <a16:creationId xmlns:a16="http://schemas.microsoft.com/office/drawing/2014/main" id="{2CC781C6-652A-3848-8B63-55DD12583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385" y="367396"/>
            <a:ext cx="1515610" cy="487696"/>
          </a:xfrm>
          <a:prstGeom prst="rect">
            <a:avLst/>
          </a:prstGeom>
        </p:spPr>
      </p:pic>
    </p:spTree>
    <p:extLst>
      <p:ext uri="{BB962C8B-B14F-4D97-AF65-F5344CB8AC3E}">
        <p14:creationId xmlns:p14="http://schemas.microsoft.com/office/powerpoint/2010/main" val="801746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AFB806"/>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48D0730E-A600-8149-BE69-C08DD5519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3816" y="4715660"/>
            <a:ext cx="1046259" cy="2142339"/>
          </a:xfrm>
          <a:prstGeom prst="rect">
            <a:avLst/>
          </a:prstGeom>
        </p:spPr>
      </p:pic>
      <p:pic>
        <p:nvPicPr>
          <p:cNvPr id="20" name="Billede 19">
            <a:extLst>
              <a:ext uri="{FF2B5EF4-FFF2-40B4-BE49-F238E27FC236}">
                <a16:creationId xmlns:a16="http://schemas.microsoft.com/office/drawing/2014/main" id="{3004D338-2EE5-C748-836A-15F576D490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385" y="369175"/>
            <a:ext cx="1515610" cy="487695"/>
          </a:xfrm>
          <a:prstGeom prst="rect">
            <a:avLst/>
          </a:prstGeom>
        </p:spPr>
      </p:pic>
      <p:sp>
        <p:nvSpPr>
          <p:cNvPr id="8" name="Titel 1">
            <a:extLst>
              <a:ext uri="{FF2B5EF4-FFF2-40B4-BE49-F238E27FC236}">
                <a16:creationId xmlns:a16="http://schemas.microsoft.com/office/drawing/2014/main" id="{7232A888-971A-4549-AD57-81823040E054}"/>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sp>
        <p:nvSpPr>
          <p:cNvPr id="11" name="Slide Number Placeholder 5">
            <a:extLst>
              <a:ext uri="{FF2B5EF4-FFF2-40B4-BE49-F238E27FC236}">
                <a16:creationId xmlns:a16="http://schemas.microsoft.com/office/drawing/2014/main" id="{57361F0A-1E67-EC45-8585-869DE05DC565}"/>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chemeClr val="bg1"/>
                </a:solidFill>
                <a:latin typeface="Myriad Pro" panose="020B0503030403020204" pitchFamily="34" charset="0"/>
              </a:defRPr>
            </a:lvl1pPr>
          </a:lstStyle>
          <a:p>
            <a:fld id="{99270B79-1B61-4D58-8102-AFDA4AEEE5ED}" type="slidenum">
              <a:rPr lang="da-DK" noProof="0" smtClean="0"/>
              <a:pPr/>
              <a:t>‹nr.›</a:t>
            </a:fld>
            <a:endParaRPr lang="da-DK" noProof="0">
              <a:solidFill>
                <a:schemeClr val="bg1"/>
              </a:solidFill>
            </a:endParaRPr>
          </a:p>
        </p:txBody>
      </p:sp>
      <p:grpSp>
        <p:nvGrpSpPr>
          <p:cNvPr id="12" name="Gruppe 11">
            <a:extLst>
              <a:ext uri="{FF2B5EF4-FFF2-40B4-BE49-F238E27FC236}">
                <a16:creationId xmlns:a16="http://schemas.microsoft.com/office/drawing/2014/main" id="{91AEB218-3CCE-D54D-B8BC-B45F5DC2BDE9}"/>
              </a:ext>
            </a:extLst>
          </p:cNvPr>
          <p:cNvGrpSpPr/>
          <p:nvPr userDrawn="1"/>
        </p:nvGrpSpPr>
        <p:grpSpPr>
          <a:xfrm>
            <a:off x="1106267" y="6392429"/>
            <a:ext cx="804333" cy="142013"/>
            <a:chOff x="1125132" y="3909470"/>
            <a:chExt cx="1061948" cy="187498"/>
          </a:xfrm>
        </p:grpSpPr>
        <p:sp>
          <p:nvSpPr>
            <p:cNvPr id="13" name="Ellipse 12">
              <a:extLst>
                <a:ext uri="{FF2B5EF4-FFF2-40B4-BE49-F238E27FC236}">
                  <a16:creationId xmlns:a16="http://schemas.microsoft.com/office/drawing/2014/main" id="{D57B3DA4-25CD-324F-A780-C6CB7F69B7B9}"/>
                </a:ext>
              </a:extLst>
            </p:cNvPr>
            <p:cNvSpPr/>
            <p:nvPr userDrawn="1"/>
          </p:nvSpPr>
          <p:spPr>
            <a:xfrm>
              <a:off x="112513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4" name="Ellipse 13">
              <a:extLst>
                <a:ext uri="{FF2B5EF4-FFF2-40B4-BE49-F238E27FC236}">
                  <a16:creationId xmlns:a16="http://schemas.microsoft.com/office/drawing/2014/main" id="{E28924FD-8553-ED42-A401-DC82689EF032}"/>
                </a:ext>
              </a:extLst>
            </p:cNvPr>
            <p:cNvSpPr/>
            <p:nvPr userDrawn="1"/>
          </p:nvSpPr>
          <p:spPr>
            <a:xfrm>
              <a:off x="1416615"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5" name="Ellipse 14">
              <a:extLst>
                <a:ext uri="{FF2B5EF4-FFF2-40B4-BE49-F238E27FC236}">
                  <a16:creationId xmlns:a16="http://schemas.microsoft.com/office/drawing/2014/main" id="{FB9CFF88-C19C-EF45-AC93-30626525A74E}"/>
                </a:ext>
              </a:extLst>
            </p:cNvPr>
            <p:cNvSpPr/>
            <p:nvPr userDrawn="1"/>
          </p:nvSpPr>
          <p:spPr>
            <a:xfrm>
              <a:off x="1708098"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6" name="Ellipse 15">
              <a:extLst>
                <a:ext uri="{FF2B5EF4-FFF2-40B4-BE49-F238E27FC236}">
                  <a16:creationId xmlns:a16="http://schemas.microsoft.com/office/drawing/2014/main" id="{4EDFD259-2A98-8547-8C10-ED09EF66B7B1}"/>
                </a:ext>
              </a:extLst>
            </p:cNvPr>
            <p:cNvSpPr/>
            <p:nvPr userDrawn="1"/>
          </p:nvSpPr>
          <p:spPr>
            <a:xfrm>
              <a:off x="199958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203882957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5792" y="-1"/>
            <a:ext cx="12203584" cy="6858000"/>
          </a:xfrm>
          <a:prstGeom prst="rect">
            <a:avLst/>
          </a:prstGeom>
          <a:solidFill>
            <a:srgbClr val="EA8DA3"/>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endParaRPr lang="en-US" sz="1200" dirty="0" err="1">
              <a:latin typeface="Eurostile LT Std" panose="020B0504020202050204" pitchFamily="34" charset="0"/>
            </a:endParaRPr>
          </a:p>
        </p:txBody>
      </p:sp>
      <p:pic>
        <p:nvPicPr>
          <p:cNvPr id="3" name="Billede 2">
            <a:extLst>
              <a:ext uri="{FF2B5EF4-FFF2-40B4-BE49-F238E27FC236}">
                <a16:creationId xmlns:a16="http://schemas.microsoft.com/office/drawing/2014/main" id="{14C4DE11-CFF1-C14E-8479-F54E83CF23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1534" y="4715660"/>
            <a:ext cx="1046259" cy="2142340"/>
          </a:xfrm>
          <a:prstGeom prst="rect">
            <a:avLst/>
          </a:prstGeom>
        </p:spPr>
      </p:pic>
      <p:pic>
        <p:nvPicPr>
          <p:cNvPr id="15" name="Billede 14">
            <a:extLst>
              <a:ext uri="{FF2B5EF4-FFF2-40B4-BE49-F238E27FC236}">
                <a16:creationId xmlns:a16="http://schemas.microsoft.com/office/drawing/2014/main" id="{D6B21466-8BA1-1240-982E-7148ED024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1969" y="367395"/>
            <a:ext cx="1515610" cy="487695"/>
          </a:xfrm>
          <a:prstGeom prst="rect">
            <a:avLst/>
          </a:prstGeom>
        </p:spPr>
      </p:pic>
      <p:sp>
        <p:nvSpPr>
          <p:cNvPr id="8" name="Titel 1">
            <a:extLst>
              <a:ext uri="{FF2B5EF4-FFF2-40B4-BE49-F238E27FC236}">
                <a16:creationId xmlns:a16="http://schemas.microsoft.com/office/drawing/2014/main" id="{B154E2E9-2230-0B4D-8BB8-4F83B9CD4000}"/>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sp>
        <p:nvSpPr>
          <p:cNvPr id="18" name="Slide Number Placeholder 5">
            <a:extLst>
              <a:ext uri="{FF2B5EF4-FFF2-40B4-BE49-F238E27FC236}">
                <a16:creationId xmlns:a16="http://schemas.microsoft.com/office/drawing/2014/main" id="{849F796E-8ECB-E042-985A-58F6B5FAB989}"/>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19" name="Gruppe 18">
            <a:extLst>
              <a:ext uri="{FF2B5EF4-FFF2-40B4-BE49-F238E27FC236}">
                <a16:creationId xmlns:a16="http://schemas.microsoft.com/office/drawing/2014/main" id="{C213A3CC-0149-3F46-99DE-9F3F092AC3A7}"/>
              </a:ext>
            </a:extLst>
          </p:cNvPr>
          <p:cNvGrpSpPr/>
          <p:nvPr userDrawn="1"/>
        </p:nvGrpSpPr>
        <p:grpSpPr>
          <a:xfrm>
            <a:off x="1106267" y="6392429"/>
            <a:ext cx="804333" cy="142013"/>
            <a:chOff x="1125132" y="3909470"/>
            <a:chExt cx="1061948" cy="187498"/>
          </a:xfrm>
        </p:grpSpPr>
        <p:sp>
          <p:nvSpPr>
            <p:cNvPr id="20" name="Ellipse 19">
              <a:extLst>
                <a:ext uri="{FF2B5EF4-FFF2-40B4-BE49-F238E27FC236}">
                  <a16:creationId xmlns:a16="http://schemas.microsoft.com/office/drawing/2014/main" id="{34744A02-12F1-DB44-A113-0C32CDD9F9A8}"/>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1" name="Ellipse 20">
              <a:extLst>
                <a:ext uri="{FF2B5EF4-FFF2-40B4-BE49-F238E27FC236}">
                  <a16:creationId xmlns:a16="http://schemas.microsoft.com/office/drawing/2014/main" id="{B1D04407-8694-6340-B524-FC3B234CCCC4}"/>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2" name="Ellipse 21">
              <a:extLst>
                <a:ext uri="{FF2B5EF4-FFF2-40B4-BE49-F238E27FC236}">
                  <a16:creationId xmlns:a16="http://schemas.microsoft.com/office/drawing/2014/main" id="{4500F286-A786-A744-9A53-0E7D73A80439}"/>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3" name="Ellipse 22">
              <a:extLst>
                <a:ext uri="{FF2B5EF4-FFF2-40B4-BE49-F238E27FC236}">
                  <a16:creationId xmlns:a16="http://schemas.microsoft.com/office/drawing/2014/main" id="{3208C9DA-09BE-2547-A654-17C33E88D2DB}"/>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3774382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25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76" b="0" i="0">
                <a:solidFill>
                  <a:srgbClr val="629ABE"/>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81747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76" b="0" i="0">
                <a:solidFill>
                  <a:srgbClr val="629ABE"/>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99204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728287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854539" y="1029334"/>
            <a:ext cx="4994086" cy="5555498"/>
          </a:xfrm>
          <a:custGeom>
            <a:avLst/>
            <a:gdLst/>
            <a:ahLst/>
            <a:cxnLst/>
            <a:rect l="l" t="t" r="r" b="b"/>
            <a:pathLst>
              <a:path w="4380230" h="6126480">
                <a:moveTo>
                  <a:pt x="4379976" y="0"/>
                </a:moveTo>
                <a:lnTo>
                  <a:pt x="0" y="0"/>
                </a:lnTo>
                <a:lnTo>
                  <a:pt x="0" y="6126480"/>
                </a:lnTo>
                <a:lnTo>
                  <a:pt x="4379976" y="6126480"/>
                </a:lnTo>
                <a:lnTo>
                  <a:pt x="4379976" y="0"/>
                </a:lnTo>
                <a:close/>
              </a:path>
            </a:pathLst>
          </a:custGeom>
          <a:solidFill>
            <a:srgbClr val="231F20">
              <a:alpha val="50000"/>
            </a:srgbClr>
          </a:solidFill>
        </p:spPr>
        <p:txBody>
          <a:bodyPr wrap="square" lIns="0" tIns="0" rIns="0" bIns="0" rtlCol="0"/>
          <a:lstStyle/>
          <a:p>
            <a:endParaRPr sz="1632"/>
          </a:p>
        </p:txBody>
      </p:sp>
      <p:pic>
        <p:nvPicPr>
          <p:cNvPr id="17" name="bg object 17"/>
          <p:cNvPicPr/>
          <p:nvPr/>
        </p:nvPicPr>
        <p:blipFill>
          <a:blip r:embed="rId2" cstate="print"/>
          <a:stretch>
            <a:fillRect/>
          </a:stretch>
        </p:blipFill>
        <p:spPr>
          <a:xfrm>
            <a:off x="6832819" y="1012059"/>
            <a:ext cx="4836314" cy="5438157"/>
          </a:xfrm>
          <a:prstGeom prst="rect">
            <a:avLst/>
          </a:prstGeom>
        </p:spPr>
      </p:pic>
      <p:sp>
        <p:nvSpPr>
          <p:cNvPr id="18" name="bg object 18"/>
          <p:cNvSpPr/>
          <p:nvPr/>
        </p:nvSpPr>
        <p:spPr>
          <a:xfrm>
            <a:off x="10126107" y="1015284"/>
            <a:ext cx="1539204" cy="5434001"/>
          </a:xfrm>
          <a:custGeom>
            <a:avLst/>
            <a:gdLst/>
            <a:ahLst/>
            <a:cxnLst/>
            <a:rect l="l" t="t" r="r" b="b"/>
            <a:pathLst>
              <a:path w="1350009" h="5992495">
                <a:moveTo>
                  <a:pt x="1349794" y="0"/>
                </a:moveTo>
                <a:lnTo>
                  <a:pt x="0" y="0"/>
                </a:lnTo>
                <a:lnTo>
                  <a:pt x="0" y="5992050"/>
                </a:lnTo>
                <a:lnTo>
                  <a:pt x="1349794" y="5992050"/>
                </a:lnTo>
                <a:lnTo>
                  <a:pt x="1349794" y="0"/>
                </a:lnTo>
                <a:close/>
              </a:path>
            </a:pathLst>
          </a:custGeom>
          <a:solidFill>
            <a:srgbClr val="FFFFFF">
              <a:alpha val="19999"/>
            </a:srgbClr>
          </a:solidFill>
        </p:spPr>
        <p:txBody>
          <a:bodyPr wrap="square" lIns="0" tIns="0" rIns="0" bIns="0" rtlCol="0"/>
          <a:lstStyle/>
          <a:p>
            <a:endParaRPr sz="1632"/>
          </a:p>
        </p:txBody>
      </p:sp>
      <p:sp>
        <p:nvSpPr>
          <p:cNvPr id="19" name="bg object 19"/>
          <p:cNvSpPr/>
          <p:nvPr/>
        </p:nvSpPr>
        <p:spPr>
          <a:xfrm>
            <a:off x="10126114" y="1015282"/>
            <a:ext cx="1539204" cy="5434001"/>
          </a:xfrm>
          <a:custGeom>
            <a:avLst/>
            <a:gdLst/>
            <a:ahLst/>
            <a:cxnLst/>
            <a:rect l="l" t="t" r="r" b="b"/>
            <a:pathLst>
              <a:path w="1350009" h="5992495">
                <a:moveTo>
                  <a:pt x="0" y="5992050"/>
                </a:moveTo>
                <a:lnTo>
                  <a:pt x="1349781" y="5992050"/>
                </a:lnTo>
                <a:lnTo>
                  <a:pt x="1349781" y="0"/>
                </a:lnTo>
                <a:lnTo>
                  <a:pt x="0" y="0"/>
                </a:lnTo>
                <a:lnTo>
                  <a:pt x="0" y="5992050"/>
                </a:lnTo>
                <a:close/>
              </a:path>
            </a:pathLst>
          </a:custGeom>
          <a:ln w="7124">
            <a:solidFill>
              <a:srgbClr val="FFFFFF"/>
            </a:solidFill>
          </a:ln>
        </p:spPr>
        <p:txBody>
          <a:bodyPr wrap="square" lIns="0" tIns="0" rIns="0" bIns="0" rtlCol="0"/>
          <a:lstStyle/>
          <a:p>
            <a:endParaRPr sz="1632"/>
          </a:p>
        </p:txBody>
      </p:sp>
      <p:pic>
        <p:nvPicPr>
          <p:cNvPr id="20" name="bg object 20"/>
          <p:cNvPicPr/>
          <p:nvPr/>
        </p:nvPicPr>
        <p:blipFill>
          <a:blip r:embed="rId3" cstate="print"/>
          <a:stretch>
            <a:fillRect/>
          </a:stretch>
        </p:blipFill>
        <p:spPr>
          <a:xfrm>
            <a:off x="10455725" y="5674923"/>
            <a:ext cx="879735" cy="392535"/>
          </a:xfrm>
          <a:prstGeom prst="rect">
            <a:avLst/>
          </a:prstGeom>
        </p:spPr>
      </p:pic>
      <p:sp>
        <p:nvSpPr>
          <p:cNvPr id="2" name="Holder 2"/>
          <p:cNvSpPr>
            <a:spLocks noGrp="1"/>
          </p:cNvSpPr>
          <p:nvPr>
            <p:ph type="title"/>
          </p:nvPr>
        </p:nvSpPr>
        <p:spPr/>
        <p:txBody>
          <a:bodyPr lIns="0" tIns="0" rIns="0" bIns="0"/>
          <a:lstStyle>
            <a:lvl1pPr>
              <a:defRPr sz="1632" b="0" i="0">
                <a:solidFill>
                  <a:srgbClr val="636466"/>
                </a:solidFill>
                <a:latin typeface="Georgia"/>
                <a:cs typeface="Georgia"/>
              </a:defRPr>
            </a:lvl1pPr>
          </a:lstStyle>
          <a:p>
            <a:endParaRPr/>
          </a:p>
        </p:txBody>
      </p:sp>
      <p:sp>
        <p:nvSpPr>
          <p:cNvPr id="3" name="Holder 3"/>
          <p:cNvSpPr>
            <a:spLocks noGrp="1"/>
          </p:cNvSpPr>
          <p:nvPr>
            <p:ph sz="half" idx="2"/>
          </p:nvPr>
        </p:nvSpPr>
        <p:spPr>
          <a:xfrm>
            <a:off x="609601" y="1577340"/>
            <a:ext cx="5303520"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308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76996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9500" y="1052339"/>
            <a:ext cx="10080000" cy="709708"/>
          </a:xfrm>
        </p:spPr>
        <p:txBody>
          <a:bodyPr anchor="t" anchorCtr="0"/>
          <a:lstStyle>
            <a:lvl1pPr>
              <a:defRPr sz="4200" b="1" i="0" spc="-150">
                <a:solidFill>
                  <a:srgbClr val="8E1157"/>
                </a:solidFill>
                <a:latin typeface="Arial" panose="020B0604020202020204" pitchFamily="34" charset="0"/>
                <a:cs typeface="Arial" panose="020B0604020202020204" pitchFamily="34" charset="0"/>
              </a:defRPr>
            </a:lvl1pPr>
          </a:lstStyle>
          <a:p>
            <a:r>
              <a:rPr lang="da-DK" noProof="0" dirty="0"/>
              <a:t>Klik for at rette overskrift</a:t>
            </a:r>
          </a:p>
        </p:txBody>
      </p:sp>
      <p:sp>
        <p:nvSpPr>
          <p:cNvPr id="3" name="Content Placeholder 2"/>
          <p:cNvSpPr>
            <a:spLocks noGrp="1"/>
          </p:cNvSpPr>
          <p:nvPr>
            <p:ph idx="1" hasCustomPrompt="1"/>
          </p:nvPr>
        </p:nvSpPr>
        <p:spPr>
          <a:xfrm>
            <a:off x="1080000" y="1953631"/>
            <a:ext cx="10080000" cy="4160297"/>
          </a:xfrm>
        </p:spPr>
        <p:txBody>
          <a:bodyPr/>
          <a:lstStyle>
            <a:lvl1pPr marL="1350" indent="0">
              <a:lnSpc>
                <a:spcPct val="150000"/>
              </a:lnSpc>
              <a:spcBef>
                <a:spcPts val="100"/>
              </a:spcBef>
              <a:spcAft>
                <a:spcPts val="0"/>
              </a:spcAft>
              <a:buNone/>
              <a:defRPr sz="1500" b="0" i="0" spc="70" baseline="0">
                <a:solidFill>
                  <a:schemeClr val="accent5"/>
                </a:solidFill>
                <a:latin typeface="Arial" panose="020B0604020202020204" pitchFamily="34" charset="0"/>
                <a:cs typeface="Arial" panose="020B0604020202020204" pitchFamily="34" charset="0"/>
              </a:defRPr>
            </a:lvl1pPr>
            <a:lvl2pPr marL="284400" indent="0">
              <a:lnSpc>
                <a:spcPct val="100000"/>
              </a:lnSpc>
              <a:spcAft>
                <a:spcPts val="100"/>
              </a:spcAft>
              <a:buNone/>
              <a:defRPr sz="1500" b="0" i="0" spc="70" baseline="0">
                <a:solidFill>
                  <a:schemeClr val="tx1"/>
                </a:solidFill>
                <a:latin typeface="Arial" panose="020B0604020202020204" pitchFamily="34" charset="0"/>
                <a:cs typeface="Arial" panose="020B0604020202020204" pitchFamily="34" charset="0"/>
              </a:defRPr>
            </a:lvl2pPr>
            <a:lvl3pPr>
              <a:lnSpc>
                <a:spcPct val="100000"/>
              </a:lnSpc>
              <a:defRPr sz="1300" b="0" i="0" spc="70" baseline="0">
                <a:solidFill>
                  <a:schemeClr val="tx1"/>
                </a:solidFill>
                <a:latin typeface="Arial" panose="020B0604020202020204" pitchFamily="34" charset="0"/>
                <a:cs typeface="Arial" panose="020B0604020202020204" pitchFamily="34" charset="0"/>
              </a:defRPr>
            </a:lvl3pPr>
            <a:lvl4pPr>
              <a:lnSpc>
                <a:spcPct val="100000"/>
              </a:lnSpc>
              <a:defRPr sz="1200" b="0" i="0" spc="70" baseline="0">
                <a:solidFill>
                  <a:schemeClr val="tx1"/>
                </a:solidFill>
                <a:latin typeface="Arial" panose="020B0604020202020204" pitchFamily="34" charset="0"/>
                <a:cs typeface="Arial" panose="020B0604020202020204" pitchFamily="34" charset="0"/>
              </a:defRPr>
            </a:lvl4pPr>
            <a:lvl5pPr>
              <a:lnSpc>
                <a:spcPct val="100000"/>
              </a:lnSpc>
              <a:defRPr sz="1000" b="0" i="0" spc="70" baseline="0">
                <a:solidFill>
                  <a:schemeClr val="tx1"/>
                </a:solidFill>
                <a:latin typeface="Arial" panose="020B0604020202020204" pitchFamily="34" charset="0"/>
                <a:cs typeface="Arial" panose="020B0604020202020204" pitchFamily="34" charset="0"/>
              </a:defRPr>
            </a:lvl5pPr>
          </a:lstStyle>
          <a:p>
            <a:pPr lvl="0"/>
            <a:r>
              <a:rPr lang="da-DK" noProof="0" dirty="0"/>
              <a:t>Klik for at rette teksten</a:t>
            </a:r>
          </a:p>
          <a:p>
            <a:pPr lvl="0"/>
            <a:r>
              <a:rPr lang="da-DK" dirty="0" err="1"/>
              <a:t>Sdwdf</a:t>
            </a:r>
            <a:endParaRPr lang="da-DK" dirty="0"/>
          </a:p>
          <a:p>
            <a:pPr lvl="0"/>
            <a:r>
              <a:rPr lang="da-DK" dirty="0" err="1"/>
              <a:t>dwd</a:t>
            </a:r>
            <a:endParaRPr lang="da-DK" dirty="0"/>
          </a:p>
        </p:txBody>
      </p:sp>
      <p:sp>
        <p:nvSpPr>
          <p:cNvPr id="30" name="Slide Number Placeholder 5">
            <a:extLst>
              <a:ext uri="{FF2B5EF4-FFF2-40B4-BE49-F238E27FC236}">
                <a16:creationId xmlns:a16="http://schemas.microsoft.com/office/drawing/2014/main" id="{1AC85EDF-6EC3-AA46-8599-2CC906AE3A25}"/>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grpSp>
        <p:nvGrpSpPr>
          <p:cNvPr id="31" name="Gruppe 30">
            <a:extLst>
              <a:ext uri="{FF2B5EF4-FFF2-40B4-BE49-F238E27FC236}">
                <a16:creationId xmlns:a16="http://schemas.microsoft.com/office/drawing/2014/main" id="{F4FA7861-5A2F-E44C-BA4B-70489BDDF47A}"/>
              </a:ext>
            </a:extLst>
          </p:cNvPr>
          <p:cNvGrpSpPr/>
          <p:nvPr userDrawn="1"/>
        </p:nvGrpSpPr>
        <p:grpSpPr>
          <a:xfrm>
            <a:off x="1106267" y="6392429"/>
            <a:ext cx="804333" cy="142013"/>
            <a:chOff x="1125132" y="3909470"/>
            <a:chExt cx="1061948" cy="187498"/>
          </a:xfrm>
        </p:grpSpPr>
        <p:sp>
          <p:nvSpPr>
            <p:cNvPr id="32" name="Ellipse 31">
              <a:extLst>
                <a:ext uri="{FF2B5EF4-FFF2-40B4-BE49-F238E27FC236}">
                  <a16:creationId xmlns:a16="http://schemas.microsoft.com/office/drawing/2014/main" id="{EFC3FBE4-79A3-784B-A794-112AE5B4AB4A}"/>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3" name="Ellipse 32">
              <a:extLst>
                <a:ext uri="{FF2B5EF4-FFF2-40B4-BE49-F238E27FC236}">
                  <a16:creationId xmlns:a16="http://schemas.microsoft.com/office/drawing/2014/main" id="{1E6C03CF-C341-3447-A3A0-32891555EFA0}"/>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4" name="Ellipse 33">
              <a:extLst>
                <a:ext uri="{FF2B5EF4-FFF2-40B4-BE49-F238E27FC236}">
                  <a16:creationId xmlns:a16="http://schemas.microsoft.com/office/drawing/2014/main" id="{5702B611-4D1C-814A-812E-FD954053AE08}"/>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5" name="Ellipse 34">
              <a:extLst>
                <a:ext uri="{FF2B5EF4-FFF2-40B4-BE49-F238E27FC236}">
                  <a16:creationId xmlns:a16="http://schemas.microsoft.com/office/drawing/2014/main" id="{CDE144F4-9FCD-6D4F-98BB-B0B2ACDDBC27}"/>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pic>
        <p:nvPicPr>
          <p:cNvPr id="13" name="Billede 12">
            <a:extLst>
              <a:ext uri="{FF2B5EF4-FFF2-40B4-BE49-F238E27FC236}">
                <a16:creationId xmlns:a16="http://schemas.microsoft.com/office/drawing/2014/main" id="{361730B0-29F3-A044-B95B-D0F5DF910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0385" y="367396"/>
            <a:ext cx="1515610" cy="487696"/>
          </a:xfrm>
          <a:prstGeom prst="rect">
            <a:avLst/>
          </a:prstGeom>
        </p:spPr>
      </p:pic>
    </p:spTree>
    <p:extLst>
      <p:ext uri="{BB962C8B-B14F-4D97-AF65-F5344CB8AC3E}">
        <p14:creationId xmlns:p14="http://schemas.microsoft.com/office/powerpoint/2010/main" val="217505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9500" y="1052339"/>
            <a:ext cx="10080000" cy="709708"/>
          </a:xfrm>
        </p:spPr>
        <p:txBody>
          <a:bodyPr anchor="t" anchorCtr="0"/>
          <a:lstStyle>
            <a:lvl1pPr>
              <a:defRPr sz="4200" b="1" i="0" spc="-150">
                <a:solidFill>
                  <a:srgbClr val="8E1157"/>
                </a:solidFill>
                <a:latin typeface="Arial" panose="020B0604020202020204" pitchFamily="34" charset="0"/>
                <a:cs typeface="Arial" panose="020B0604020202020204" pitchFamily="34" charset="0"/>
              </a:defRPr>
            </a:lvl1pPr>
          </a:lstStyle>
          <a:p>
            <a:r>
              <a:rPr lang="da-DK" noProof="0"/>
              <a:t>Klik for at rette overskrift</a:t>
            </a:r>
          </a:p>
        </p:txBody>
      </p:sp>
      <p:sp>
        <p:nvSpPr>
          <p:cNvPr id="3" name="Content Placeholder 2"/>
          <p:cNvSpPr>
            <a:spLocks noGrp="1"/>
          </p:cNvSpPr>
          <p:nvPr>
            <p:ph idx="1"/>
          </p:nvPr>
        </p:nvSpPr>
        <p:spPr>
          <a:xfrm>
            <a:off x="1080000" y="1953631"/>
            <a:ext cx="10080000" cy="4160297"/>
          </a:xfrm>
        </p:spPr>
        <p:txBody>
          <a:bodyPr/>
          <a:lstStyle>
            <a:lvl1pPr>
              <a:lnSpc>
                <a:spcPct val="100000"/>
              </a:lnSpc>
              <a:spcAft>
                <a:spcPts val="100"/>
              </a:spcAft>
              <a:defRPr sz="1500" b="0" i="0" spc="70" baseline="0">
                <a:solidFill>
                  <a:schemeClr val="accent5"/>
                </a:solidFill>
                <a:latin typeface="Arial" panose="020B0604020202020204" pitchFamily="34" charset="0"/>
                <a:cs typeface="Arial" panose="020B0604020202020204" pitchFamily="34" charset="0"/>
              </a:defRPr>
            </a:lvl1pPr>
            <a:lvl2pPr marL="568800">
              <a:lnSpc>
                <a:spcPct val="100000"/>
              </a:lnSpc>
              <a:spcAft>
                <a:spcPts val="100"/>
              </a:spcAft>
              <a:defRPr sz="1500" b="0" i="0" spc="70" baseline="0">
                <a:solidFill>
                  <a:schemeClr val="accent5"/>
                </a:solidFill>
                <a:latin typeface="Arial" panose="020B0604020202020204" pitchFamily="34" charset="0"/>
                <a:cs typeface="Arial" panose="020B0604020202020204" pitchFamily="34" charset="0"/>
              </a:defRPr>
            </a:lvl2pPr>
            <a:lvl3pPr>
              <a:lnSpc>
                <a:spcPct val="100000"/>
              </a:lnSpc>
              <a:defRPr sz="1300" b="0" i="0" spc="70" baseline="0">
                <a:solidFill>
                  <a:schemeClr val="accent5"/>
                </a:solidFill>
                <a:latin typeface="Arial" panose="020B0604020202020204" pitchFamily="34" charset="0"/>
                <a:cs typeface="Arial" panose="020B0604020202020204" pitchFamily="34" charset="0"/>
              </a:defRPr>
            </a:lvl3pPr>
            <a:lvl4pPr>
              <a:lnSpc>
                <a:spcPct val="100000"/>
              </a:lnSpc>
              <a:defRPr sz="1200" b="0" i="0" spc="70" baseline="0">
                <a:solidFill>
                  <a:schemeClr val="accent5"/>
                </a:solidFill>
                <a:latin typeface="Arial" panose="020B0604020202020204" pitchFamily="34" charset="0"/>
                <a:cs typeface="Arial" panose="020B0604020202020204" pitchFamily="34" charset="0"/>
              </a:defRPr>
            </a:lvl4pPr>
            <a:lvl5pPr>
              <a:lnSpc>
                <a:spcPct val="100000"/>
              </a:lnSpc>
              <a:defRPr sz="1000" b="0" i="0" spc="70" baseline="0">
                <a:solidFill>
                  <a:schemeClr val="accent5"/>
                </a:solidFill>
                <a:latin typeface="Arial" panose="020B0604020202020204" pitchFamily="34" charset="0"/>
                <a:cs typeface="Arial" panose="020B0604020202020204" pitchFamily="34" charset="0"/>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30" name="Slide Number Placeholder 5">
            <a:extLst>
              <a:ext uri="{FF2B5EF4-FFF2-40B4-BE49-F238E27FC236}">
                <a16:creationId xmlns:a16="http://schemas.microsoft.com/office/drawing/2014/main" id="{1AC85EDF-6EC3-AA46-8599-2CC906AE3A25}"/>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grpSp>
        <p:nvGrpSpPr>
          <p:cNvPr id="31" name="Gruppe 30">
            <a:extLst>
              <a:ext uri="{FF2B5EF4-FFF2-40B4-BE49-F238E27FC236}">
                <a16:creationId xmlns:a16="http://schemas.microsoft.com/office/drawing/2014/main" id="{F4FA7861-5A2F-E44C-BA4B-70489BDDF47A}"/>
              </a:ext>
            </a:extLst>
          </p:cNvPr>
          <p:cNvGrpSpPr/>
          <p:nvPr userDrawn="1"/>
        </p:nvGrpSpPr>
        <p:grpSpPr>
          <a:xfrm>
            <a:off x="1106267" y="6392429"/>
            <a:ext cx="804333" cy="142013"/>
            <a:chOff x="1125132" y="3909470"/>
            <a:chExt cx="1061948" cy="187498"/>
          </a:xfrm>
        </p:grpSpPr>
        <p:sp>
          <p:nvSpPr>
            <p:cNvPr id="32" name="Ellipse 31">
              <a:extLst>
                <a:ext uri="{FF2B5EF4-FFF2-40B4-BE49-F238E27FC236}">
                  <a16:creationId xmlns:a16="http://schemas.microsoft.com/office/drawing/2014/main" id="{EFC3FBE4-79A3-784B-A794-112AE5B4AB4A}"/>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3" name="Ellipse 32">
              <a:extLst>
                <a:ext uri="{FF2B5EF4-FFF2-40B4-BE49-F238E27FC236}">
                  <a16:creationId xmlns:a16="http://schemas.microsoft.com/office/drawing/2014/main" id="{1E6C03CF-C341-3447-A3A0-32891555EFA0}"/>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4" name="Ellipse 33">
              <a:extLst>
                <a:ext uri="{FF2B5EF4-FFF2-40B4-BE49-F238E27FC236}">
                  <a16:creationId xmlns:a16="http://schemas.microsoft.com/office/drawing/2014/main" id="{5702B611-4D1C-814A-812E-FD954053AE08}"/>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5" name="Ellipse 34">
              <a:extLst>
                <a:ext uri="{FF2B5EF4-FFF2-40B4-BE49-F238E27FC236}">
                  <a16:creationId xmlns:a16="http://schemas.microsoft.com/office/drawing/2014/main" id="{CDE144F4-9FCD-6D4F-98BB-B0B2ACDDBC27}"/>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pic>
        <p:nvPicPr>
          <p:cNvPr id="13" name="Billede 12">
            <a:extLst>
              <a:ext uri="{FF2B5EF4-FFF2-40B4-BE49-F238E27FC236}">
                <a16:creationId xmlns:a16="http://schemas.microsoft.com/office/drawing/2014/main" id="{8D072DAC-56A4-BA4C-B0F4-BCEB00F009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0385" y="367396"/>
            <a:ext cx="1515610" cy="487696"/>
          </a:xfrm>
          <a:prstGeom prst="rect">
            <a:avLst/>
          </a:prstGeom>
        </p:spPr>
      </p:pic>
    </p:spTree>
    <p:extLst>
      <p:ext uri="{BB962C8B-B14F-4D97-AF65-F5344CB8AC3E}">
        <p14:creationId xmlns:p14="http://schemas.microsoft.com/office/powerpoint/2010/main" val="2284938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0002" y="1951843"/>
            <a:ext cx="4938414" cy="4162085"/>
          </a:xfrm>
        </p:spPr>
        <p:txBody>
          <a:bodyPr/>
          <a:lstStyle>
            <a:lvl1pPr>
              <a:spcAft>
                <a:spcPts val="100"/>
              </a:spcAft>
              <a:defRPr sz="1500" b="0" i="0">
                <a:solidFill>
                  <a:schemeClr val="accent5"/>
                </a:solidFill>
                <a:latin typeface="Arial" panose="020B0604020202020204" pitchFamily="34" charset="0"/>
                <a:cs typeface="Arial" panose="020B0604020202020204" pitchFamily="34" charset="0"/>
              </a:defRPr>
            </a:lvl1pPr>
            <a:lvl2pPr>
              <a:spcAft>
                <a:spcPts val="100"/>
              </a:spcAft>
              <a:defRPr sz="1500" b="0" i="0">
                <a:solidFill>
                  <a:schemeClr val="accent5"/>
                </a:solidFill>
                <a:latin typeface="Arial" panose="020B0604020202020204" pitchFamily="34" charset="0"/>
                <a:cs typeface="Arial" panose="020B0604020202020204" pitchFamily="34" charset="0"/>
              </a:defRPr>
            </a:lvl2pPr>
            <a:lvl3pPr>
              <a:defRPr sz="1300" b="0" i="0">
                <a:solidFill>
                  <a:schemeClr val="accent5"/>
                </a:solidFill>
                <a:latin typeface="Arial" panose="020B0604020202020204" pitchFamily="34" charset="0"/>
                <a:cs typeface="Arial" panose="020B0604020202020204" pitchFamily="34" charset="0"/>
              </a:defRPr>
            </a:lvl3pPr>
            <a:lvl4pPr>
              <a:defRPr sz="1200" b="0" i="0">
                <a:solidFill>
                  <a:schemeClr val="accent5"/>
                </a:solidFill>
                <a:latin typeface="Arial" panose="020B0604020202020204" pitchFamily="34" charset="0"/>
                <a:cs typeface="Arial" panose="020B0604020202020204" pitchFamily="34" charset="0"/>
              </a:defRPr>
            </a:lvl4pPr>
            <a:lvl5pPr>
              <a:defRPr sz="1000" b="0" i="0">
                <a:solidFill>
                  <a:schemeClr val="accent5"/>
                </a:solidFill>
                <a:latin typeface="Arial" panose="020B0604020202020204" pitchFamily="34" charset="0"/>
                <a:cs typeface="Arial" panose="020B0604020202020204" pitchFamily="34" charset="0"/>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3" name="Content Placeholder 2">
            <a:extLst>
              <a:ext uri="{FF2B5EF4-FFF2-40B4-BE49-F238E27FC236}">
                <a16:creationId xmlns:a16="http://schemas.microsoft.com/office/drawing/2014/main" id="{FC2E95CF-3275-FC48-9EBD-A35E464C5265}"/>
              </a:ext>
            </a:extLst>
          </p:cNvPr>
          <p:cNvSpPr>
            <a:spLocks noGrp="1"/>
          </p:cNvSpPr>
          <p:nvPr>
            <p:ph idx="10" hasCustomPrompt="1"/>
          </p:nvPr>
        </p:nvSpPr>
        <p:spPr>
          <a:xfrm>
            <a:off x="6221086" y="1951843"/>
            <a:ext cx="4938414" cy="4162085"/>
          </a:xfrm>
        </p:spPr>
        <p:txBody>
          <a:bodyPr/>
          <a:lstStyle>
            <a:lvl1pPr>
              <a:spcAft>
                <a:spcPts val="100"/>
              </a:spcAft>
              <a:defRPr sz="1500" b="0" i="0">
                <a:solidFill>
                  <a:schemeClr val="accent5"/>
                </a:solidFill>
                <a:latin typeface="Arial" panose="020B0604020202020204" pitchFamily="34" charset="0"/>
                <a:cs typeface="Arial" panose="020B0604020202020204" pitchFamily="34" charset="0"/>
              </a:defRPr>
            </a:lvl1pPr>
            <a:lvl2pPr>
              <a:spcAft>
                <a:spcPts val="100"/>
              </a:spcAft>
              <a:defRPr sz="1500" b="0" i="0">
                <a:solidFill>
                  <a:schemeClr val="accent5"/>
                </a:solidFill>
                <a:latin typeface="Arial" panose="020B0604020202020204" pitchFamily="34" charset="0"/>
                <a:cs typeface="Arial" panose="020B0604020202020204" pitchFamily="34" charset="0"/>
              </a:defRPr>
            </a:lvl2pPr>
            <a:lvl3pPr>
              <a:defRPr sz="1300" b="0" i="0">
                <a:solidFill>
                  <a:schemeClr val="accent5"/>
                </a:solidFill>
                <a:latin typeface="Arial" panose="020B0604020202020204" pitchFamily="34" charset="0"/>
                <a:cs typeface="Arial" panose="020B0604020202020204" pitchFamily="34" charset="0"/>
              </a:defRPr>
            </a:lvl3pPr>
            <a:lvl4pPr>
              <a:defRPr sz="1200" b="0" i="0">
                <a:solidFill>
                  <a:schemeClr val="accent5"/>
                </a:solidFill>
                <a:latin typeface="Arial" panose="020B0604020202020204" pitchFamily="34" charset="0"/>
                <a:cs typeface="Arial" panose="020B0604020202020204" pitchFamily="34" charset="0"/>
              </a:defRPr>
            </a:lvl4pPr>
            <a:lvl5pPr>
              <a:defRPr sz="1000" b="0" i="0">
                <a:solidFill>
                  <a:schemeClr val="accent5"/>
                </a:solidFill>
                <a:latin typeface="Arial" panose="020B0604020202020204" pitchFamily="34" charset="0"/>
                <a:cs typeface="Arial" panose="020B0604020202020204" pitchFamily="34" charset="0"/>
              </a:defRPr>
            </a:lvl5pPr>
          </a:lstStyle>
          <a:p>
            <a:pPr lvl="0"/>
            <a:r>
              <a:rPr lang="da-DK" noProof="0"/>
              <a:t>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4" name="Tekstfelt 3">
            <a:extLst>
              <a:ext uri="{FF2B5EF4-FFF2-40B4-BE49-F238E27FC236}">
                <a16:creationId xmlns:a16="http://schemas.microsoft.com/office/drawing/2014/main" id="{684AFA77-E97D-7341-A2F5-EE92FE16BECD}"/>
              </a:ext>
            </a:extLst>
          </p:cNvPr>
          <p:cNvSpPr txBox="1"/>
          <p:nvPr userDrawn="1"/>
        </p:nvSpPr>
        <p:spPr>
          <a:xfrm>
            <a:off x="997527" y="1911927"/>
            <a:ext cx="0" cy="0"/>
          </a:xfrm>
          <a:prstGeom prst="rect">
            <a:avLst/>
          </a:prstGeom>
          <a:noFill/>
        </p:spPr>
        <p:txBody>
          <a:bodyPr wrap="none" lIns="54000" tIns="36000" rIns="54000" bIns="36000" rtlCol="0">
            <a:noAutofit/>
          </a:bodyPr>
          <a:lstStyle/>
          <a:p>
            <a:pPr marL="284400" indent="-284400" defTabSz="180000">
              <a:lnSpc>
                <a:spcPct val="90000"/>
              </a:lnSpc>
              <a:spcBef>
                <a:spcPts val="75"/>
              </a:spcBef>
              <a:buFont typeface="Arial" panose="020B0604020202020204" pitchFamily="34" charset="0"/>
              <a:buChar char="•"/>
            </a:pPr>
            <a:endParaRPr lang="da-DK" sz="1400" spc="100" baseline="0" dirty="0" err="1">
              <a:solidFill>
                <a:schemeClr val="accent1"/>
              </a:solidFill>
              <a:latin typeface="Eurostile LT Std Condensed" panose="020B0406020202060204" pitchFamily="34" charset="0"/>
            </a:endParaRPr>
          </a:p>
        </p:txBody>
      </p:sp>
      <p:sp>
        <p:nvSpPr>
          <p:cNvPr id="20" name="Title 1">
            <a:extLst>
              <a:ext uri="{FF2B5EF4-FFF2-40B4-BE49-F238E27FC236}">
                <a16:creationId xmlns:a16="http://schemas.microsoft.com/office/drawing/2014/main" id="{321B40ED-E96D-984F-8079-3E9739801257}"/>
              </a:ext>
            </a:extLst>
          </p:cNvPr>
          <p:cNvSpPr>
            <a:spLocks noGrp="1"/>
          </p:cNvSpPr>
          <p:nvPr>
            <p:ph type="title" hasCustomPrompt="1"/>
          </p:nvPr>
        </p:nvSpPr>
        <p:spPr>
          <a:xfrm>
            <a:off x="1079500" y="1052339"/>
            <a:ext cx="10080000" cy="709708"/>
          </a:xfrm>
        </p:spPr>
        <p:txBody>
          <a:bodyPr anchor="t" anchorCtr="0"/>
          <a:lstStyle>
            <a:lvl1pPr>
              <a:defRPr sz="4200" b="1" i="0" spc="-150">
                <a:solidFill>
                  <a:srgbClr val="8E1157"/>
                </a:solidFill>
                <a:latin typeface="Arial" panose="020B0604020202020204" pitchFamily="34" charset="0"/>
                <a:cs typeface="Arial" panose="020B0604020202020204" pitchFamily="34" charset="0"/>
              </a:defRPr>
            </a:lvl1pPr>
          </a:lstStyle>
          <a:p>
            <a:r>
              <a:rPr lang="da-DK" noProof="0"/>
              <a:t>Klik for at rette overskrift</a:t>
            </a:r>
          </a:p>
        </p:txBody>
      </p:sp>
      <p:sp>
        <p:nvSpPr>
          <p:cNvPr id="28" name="Slide Number Placeholder 5">
            <a:extLst>
              <a:ext uri="{FF2B5EF4-FFF2-40B4-BE49-F238E27FC236}">
                <a16:creationId xmlns:a16="http://schemas.microsoft.com/office/drawing/2014/main" id="{6794DB23-FDC1-784D-B236-BE3258DCBFB0}"/>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grpSp>
        <p:nvGrpSpPr>
          <p:cNvPr id="29" name="Gruppe 28">
            <a:extLst>
              <a:ext uri="{FF2B5EF4-FFF2-40B4-BE49-F238E27FC236}">
                <a16:creationId xmlns:a16="http://schemas.microsoft.com/office/drawing/2014/main" id="{CB2E6D02-EF16-E841-AD8C-2476D7452803}"/>
              </a:ext>
            </a:extLst>
          </p:cNvPr>
          <p:cNvGrpSpPr/>
          <p:nvPr userDrawn="1"/>
        </p:nvGrpSpPr>
        <p:grpSpPr>
          <a:xfrm>
            <a:off x="1106267" y="6392429"/>
            <a:ext cx="804333" cy="142013"/>
            <a:chOff x="1125132" y="3909470"/>
            <a:chExt cx="1061948" cy="187498"/>
          </a:xfrm>
        </p:grpSpPr>
        <p:sp>
          <p:nvSpPr>
            <p:cNvPr id="30" name="Ellipse 29">
              <a:extLst>
                <a:ext uri="{FF2B5EF4-FFF2-40B4-BE49-F238E27FC236}">
                  <a16:creationId xmlns:a16="http://schemas.microsoft.com/office/drawing/2014/main" id="{D5FB3FC6-8AD2-FD42-96DD-D5A9E65EEDB1}"/>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1" name="Ellipse 30">
              <a:extLst>
                <a:ext uri="{FF2B5EF4-FFF2-40B4-BE49-F238E27FC236}">
                  <a16:creationId xmlns:a16="http://schemas.microsoft.com/office/drawing/2014/main" id="{45EE78F8-2E74-1541-AD7B-764E4CFB1674}"/>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2" name="Ellipse 31">
              <a:extLst>
                <a:ext uri="{FF2B5EF4-FFF2-40B4-BE49-F238E27FC236}">
                  <a16:creationId xmlns:a16="http://schemas.microsoft.com/office/drawing/2014/main" id="{CC6724F9-3CBD-0C4D-9A9A-1D463BE6013B}"/>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3" name="Ellipse 32">
              <a:extLst>
                <a:ext uri="{FF2B5EF4-FFF2-40B4-BE49-F238E27FC236}">
                  <a16:creationId xmlns:a16="http://schemas.microsoft.com/office/drawing/2014/main" id="{C28BF51E-5101-EE47-BA54-1ED542D1838E}"/>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pic>
        <p:nvPicPr>
          <p:cNvPr id="16" name="Billede 15">
            <a:extLst>
              <a:ext uri="{FF2B5EF4-FFF2-40B4-BE49-F238E27FC236}">
                <a16:creationId xmlns:a16="http://schemas.microsoft.com/office/drawing/2014/main" id="{73AD2A4B-272B-B545-A614-AD6734A47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0385" y="367396"/>
            <a:ext cx="1515610" cy="487696"/>
          </a:xfrm>
          <a:prstGeom prst="rect">
            <a:avLst/>
          </a:prstGeom>
        </p:spPr>
      </p:pic>
    </p:spTree>
    <p:extLst>
      <p:ext uri="{BB962C8B-B14F-4D97-AF65-F5344CB8AC3E}">
        <p14:creationId xmlns:p14="http://schemas.microsoft.com/office/powerpoint/2010/main" val="385242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CE347CA8-E28E-3F44-81F2-0920B0CD4623}"/>
              </a:ext>
            </a:extLst>
          </p:cNvPr>
          <p:cNvSpPr txBox="1"/>
          <p:nvPr userDrawn="1"/>
        </p:nvSpPr>
        <p:spPr>
          <a:xfrm>
            <a:off x="1487978" y="1712422"/>
            <a:ext cx="0" cy="0"/>
          </a:xfrm>
          <a:prstGeom prst="rect">
            <a:avLst/>
          </a:prstGeom>
          <a:noFill/>
        </p:spPr>
        <p:txBody>
          <a:bodyPr wrap="none" lIns="54000" tIns="36000" rIns="54000" bIns="36000" rtlCol="0">
            <a:noAutofit/>
          </a:bodyPr>
          <a:lstStyle/>
          <a:p>
            <a:pPr marL="284400" indent="-284400" defTabSz="180000">
              <a:lnSpc>
                <a:spcPct val="90000"/>
              </a:lnSpc>
              <a:spcBef>
                <a:spcPts val="75"/>
              </a:spcBef>
              <a:buFont typeface="Arial" panose="020B0604020202020204" pitchFamily="34" charset="0"/>
              <a:buChar char="•"/>
            </a:pPr>
            <a:endParaRPr lang="da-DK" sz="1400" spc="100" baseline="0" dirty="0" err="1">
              <a:solidFill>
                <a:schemeClr val="accent1"/>
              </a:solidFill>
              <a:latin typeface="Eurostile LT Std Condensed" panose="020B0406020202060204" pitchFamily="34" charset="0"/>
            </a:endParaRPr>
          </a:p>
        </p:txBody>
      </p:sp>
      <p:sp>
        <p:nvSpPr>
          <p:cNvPr id="20" name="Title 1">
            <a:extLst>
              <a:ext uri="{FF2B5EF4-FFF2-40B4-BE49-F238E27FC236}">
                <a16:creationId xmlns:a16="http://schemas.microsoft.com/office/drawing/2014/main" id="{71BDF2C8-682D-6B46-9577-49890E582B81}"/>
              </a:ext>
            </a:extLst>
          </p:cNvPr>
          <p:cNvSpPr>
            <a:spLocks noGrp="1"/>
          </p:cNvSpPr>
          <p:nvPr>
            <p:ph type="title" hasCustomPrompt="1"/>
          </p:nvPr>
        </p:nvSpPr>
        <p:spPr>
          <a:xfrm>
            <a:off x="1079500" y="1052338"/>
            <a:ext cx="10080000" cy="1358672"/>
          </a:xfrm>
        </p:spPr>
        <p:txBody>
          <a:bodyPr anchor="t" anchorCtr="0"/>
          <a:lstStyle>
            <a:lvl1pPr>
              <a:defRPr sz="4200" b="1" i="0" spc="-150">
                <a:solidFill>
                  <a:srgbClr val="8E1157"/>
                </a:solidFill>
                <a:latin typeface="Arial" panose="020B0604020202020204" pitchFamily="34" charset="0"/>
                <a:cs typeface="Arial" panose="020B0604020202020204" pitchFamily="34" charset="0"/>
              </a:defRPr>
            </a:lvl1pPr>
          </a:lstStyle>
          <a:p>
            <a:r>
              <a:rPr lang="da-DK" noProof="0"/>
              <a:t>Klik for at rette overskrift</a:t>
            </a:r>
            <a:br>
              <a:rPr lang="da-DK" noProof="0"/>
            </a:br>
            <a:r>
              <a:rPr lang="da-DK" noProof="0"/>
              <a:t>Klik for at rette overskrift</a:t>
            </a:r>
          </a:p>
        </p:txBody>
      </p:sp>
      <p:sp>
        <p:nvSpPr>
          <p:cNvPr id="29" name="Slide Number Placeholder 5">
            <a:extLst>
              <a:ext uri="{FF2B5EF4-FFF2-40B4-BE49-F238E27FC236}">
                <a16:creationId xmlns:a16="http://schemas.microsoft.com/office/drawing/2014/main" id="{C769806E-64A0-8F4B-B6AE-5EC504CA21D9}"/>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a:p>
        </p:txBody>
      </p:sp>
      <p:grpSp>
        <p:nvGrpSpPr>
          <p:cNvPr id="30" name="Gruppe 29">
            <a:extLst>
              <a:ext uri="{FF2B5EF4-FFF2-40B4-BE49-F238E27FC236}">
                <a16:creationId xmlns:a16="http://schemas.microsoft.com/office/drawing/2014/main" id="{3A7EBC64-F8C6-D44D-83BE-766A0BD65EAE}"/>
              </a:ext>
            </a:extLst>
          </p:cNvPr>
          <p:cNvGrpSpPr/>
          <p:nvPr userDrawn="1"/>
        </p:nvGrpSpPr>
        <p:grpSpPr>
          <a:xfrm>
            <a:off x="1106267" y="6392429"/>
            <a:ext cx="804333" cy="142013"/>
            <a:chOff x="1125132" y="3909470"/>
            <a:chExt cx="1061948" cy="187498"/>
          </a:xfrm>
        </p:grpSpPr>
        <p:sp>
          <p:nvSpPr>
            <p:cNvPr id="31" name="Ellipse 30">
              <a:extLst>
                <a:ext uri="{FF2B5EF4-FFF2-40B4-BE49-F238E27FC236}">
                  <a16:creationId xmlns:a16="http://schemas.microsoft.com/office/drawing/2014/main" id="{41932412-E9A2-8746-A1BC-27103FA3B4FC}"/>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2" name="Ellipse 31">
              <a:extLst>
                <a:ext uri="{FF2B5EF4-FFF2-40B4-BE49-F238E27FC236}">
                  <a16:creationId xmlns:a16="http://schemas.microsoft.com/office/drawing/2014/main" id="{EE8EBDB9-05B2-794E-99D4-EB0381BE2DB3}"/>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3" name="Ellipse 32">
              <a:extLst>
                <a:ext uri="{FF2B5EF4-FFF2-40B4-BE49-F238E27FC236}">
                  <a16:creationId xmlns:a16="http://schemas.microsoft.com/office/drawing/2014/main" id="{12221A62-EE6F-2242-ACA4-8638C9668D61}"/>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34" name="Ellipse 33">
              <a:extLst>
                <a:ext uri="{FF2B5EF4-FFF2-40B4-BE49-F238E27FC236}">
                  <a16:creationId xmlns:a16="http://schemas.microsoft.com/office/drawing/2014/main" id="{B10EF6BB-229A-D248-8CF3-5DE6E6C63A82}"/>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
        <p:nvSpPr>
          <p:cNvPr id="14" name="Content Placeholder 2">
            <a:extLst>
              <a:ext uri="{FF2B5EF4-FFF2-40B4-BE49-F238E27FC236}">
                <a16:creationId xmlns:a16="http://schemas.microsoft.com/office/drawing/2014/main" id="{9AB1DCE0-315C-2447-A2F1-9A07D9BBE238}"/>
              </a:ext>
            </a:extLst>
          </p:cNvPr>
          <p:cNvSpPr>
            <a:spLocks noGrp="1"/>
          </p:cNvSpPr>
          <p:nvPr>
            <p:ph idx="1"/>
          </p:nvPr>
        </p:nvSpPr>
        <p:spPr>
          <a:xfrm>
            <a:off x="1061627" y="2596561"/>
            <a:ext cx="4938414" cy="3509950"/>
          </a:xfrm>
        </p:spPr>
        <p:txBody>
          <a:bodyPr/>
          <a:lstStyle>
            <a:lvl1pPr>
              <a:spcAft>
                <a:spcPts val="100"/>
              </a:spcAft>
              <a:defRPr sz="1500" b="0" i="0">
                <a:solidFill>
                  <a:schemeClr val="accent5"/>
                </a:solidFill>
                <a:latin typeface="Arial" panose="020B0604020202020204" pitchFamily="34" charset="0"/>
                <a:cs typeface="Arial" panose="020B0604020202020204" pitchFamily="34" charset="0"/>
              </a:defRPr>
            </a:lvl1pPr>
            <a:lvl2pPr>
              <a:spcAft>
                <a:spcPts val="100"/>
              </a:spcAft>
              <a:defRPr sz="1500" b="0" i="0">
                <a:solidFill>
                  <a:schemeClr val="accent5"/>
                </a:solidFill>
                <a:latin typeface="Arial" panose="020B0604020202020204" pitchFamily="34" charset="0"/>
                <a:cs typeface="Arial" panose="020B0604020202020204" pitchFamily="34" charset="0"/>
              </a:defRPr>
            </a:lvl2pPr>
            <a:lvl3pPr>
              <a:defRPr sz="1300" b="0" i="0">
                <a:solidFill>
                  <a:schemeClr val="accent5"/>
                </a:solidFill>
                <a:latin typeface="Arial" panose="020B0604020202020204" pitchFamily="34" charset="0"/>
                <a:cs typeface="Arial" panose="020B0604020202020204" pitchFamily="34" charset="0"/>
              </a:defRPr>
            </a:lvl3pPr>
            <a:lvl4pPr>
              <a:defRPr sz="1200" b="0" i="0">
                <a:solidFill>
                  <a:schemeClr val="accent5"/>
                </a:solidFill>
                <a:latin typeface="Arial" panose="020B0604020202020204" pitchFamily="34" charset="0"/>
                <a:cs typeface="Arial" panose="020B0604020202020204" pitchFamily="34" charset="0"/>
              </a:defRPr>
            </a:lvl4pPr>
            <a:lvl5pPr>
              <a:defRPr sz="1000" b="0" i="0">
                <a:solidFill>
                  <a:schemeClr val="accent5"/>
                </a:solidFill>
                <a:latin typeface="Arial" panose="020B0604020202020204" pitchFamily="34" charset="0"/>
                <a:cs typeface="Arial" panose="020B0604020202020204" pitchFamily="34" charset="0"/>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5" name="Content Placeholder 2">
            <a:extLst>
              <a:ext uri="{FF2B5EF4-FFF2-40B4-BE49-F238E27FC236}">
                <a16:creationId xmlns:a16="http://schemas.microsoft.com/office/drawing/2014/main" id="{F4E6F6DD-D0FA-2E46-A439-4710F83E915C}"/>
              </a:ext>
            </a:extLst>
          </p:cNvPr>
          <p:cNvSpPr>
            <a:spLocks noGrp="1"/>
          </p:cNvSpPr>
          <p:nvPr>
            <p:ph idx="10" hasCustomPrompt="1"/>
          </p:nvPr>
        </p:nvSpPr>
        <p:spPr>
          <a:xfrm>
            <a:off x="6202711" y="2596561"/>
            <a:ext cx="4938414" cy="3509950"/>
          </a:xfrm>
        </p:spPr>
        <p:txBody>
          <a:bodyPr/>
          <a:lstStyle>
            <a:lvl1pPr>
              <a:spcAft>
                <a:spcPts val="100"/>
              </a:spcAft>
              <a:defRPr sz="1500" b="0" i="0">
                <a:solidFill>
                  <a:schemeClr val="accent5"/>
                </a:solidFill>
                <a:latin typeface="Arial" panose="020B0604020202020204" pitchFamily="34" charset="0"/>
                <a:cs typeface="Arial" panose="020B0604020202020204" pitchFamily="34" charset="0"/>
              </a:defRPr>
            </a:lvl1pPr>
            <a:lvl2pPr>
              <a:spcAft>
                <a:spcPts val="100"/>
              </a:spcAft>
              <a:defRPr sz="1500" b="0" i="0">
                <a:solidFill>
                  <a:schemeClr val="accent5"/>
                </a:solidFill>
                <a:latin typeface="Arial" panose="020B0604020202020204" pitchFamily="34" charset="0"/>
                <a:cs typeface="Arial" panose="020B0604020202020204" pitchFamily="34" charset="0"/>
              </a:defRPr>
            </a:lvl2pPr>
            <a:lvl3pPr>
              <a:defRPr sz="1300" b="0" i="0">
                <a:solidFill>
                  <a:schemeClr val="accent5"/>
                </a:solidFill>
                <a:latin typeface="Arial" panose="020B0604020202020204" pitchFamily="34" charset="0"/>
                <a:cs typeface="Arial" panose="020B0604020202020204" pitchFamily="34" charset="0"/>
              </a:defRPr>
            </a:lvl3pPr>
            <a:lvl4pPr>
              <a:defRPr sz="1200" b="0" i="0">
                <a:solidFill>
                  <a:schemeClr val="accent5"/>
                </a:solidFill>
                <a:latin typeface="Arial" panose="020B0604020202020204" pitchFamily="34" charset="0"/>
                <a:cs typeface="Arial" panose="020B0604020202020204" pitchFamily="34" charset="0"/>
              </a:defRPr>
            </a:lvl4pPr>
            <a:lvl5pPr>
              <a:defRPr sz="1000" b="0" i="0">
                <a:solidFill>
                  <a:schemeClr val="accent5"/>
                </a:solidFill>
                <a:latin typeface="Arial" panose="020B0604020202020204" pitchFamily="34" charset="0"/>
                <a:cs typeface="Arial" panose="020B0604020202020204" pitchFamily="34" charset="0"/>
              </a:defRPr>
            </a:lvl5pPr>
          </a:lstStyle>
          <a:p>
            <a:pPr lvl="0"/>
            <a:r>
              <a:rPr lang="da-DK" noProof="0"/>
              <a:t>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pic>
        <p:nvPicPr>
          <p:cNvPr id="17" name="Billede 16">
            <a:extLst>
              <a:ext uri="{FF2B5EF4-FFF2-40B4-BE49-F238E27FC236}">
                <a16:creationId xmlns:a16="http://schemas.microsoft.com/office/drawing/2014/main" id="{C1C9B641-20F3-A241-A82F-F468A458A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0385" y="367396"/>
            <a:ext cx="1515610" cy="487696"/>
          </a:xfrm>
          <a:prstGeom prst="rect">
            <a:avLst/>
          </a:prstGeom>
        </p:spPr>
      </p:pic>
    </p:spTree>
    <p:extLst>
      <p:ext uri="{BB962C8B-B14F-4D97-AF65-F5344CB8AC3E}">
        <p14:creationId xmlns:p14="http://schemas.microsoft.com/office/powerpoint/2010/main" val="130384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865" y="2693225"/>
            <a:ext cx="10080000" cy="1193018"/>
          </a:xfrm>
        </p:spPr>
        <p:txBody>
          <a:bodyPr anchor="t" anchorCtr="0"/>
          <a:lstStyle>
            <a:lvl1pPr>
              <a:defRPr sz="4200" spc="-150">
                <a:solidFill>
                  <a:srgbClr val="8E1157"/>
                </a:solidFill>
              </a:defRPr>
            </a:lvl1pPr>
          </a:lstStyle>
          <a:p>
            <a:r>
              <a:rPr lang="da-DK" noProof="0" dirty="0"/>
              <a:t>Primære farver</a:t>
            </a:r>
          </a:p>
        </p:txBody>
      </p:sp>
      <p:sp>
        <p:nvSpPr>
          <p:cNvPr id="12" name="Slide Number Placeholder 5">
            <a:extLst>
              <a:ext uri="{FF2B5EF4-FFF2-40B4-BE49-F238E27FC236}">
                <a16:creationId xmlns:a16="http://schemas.microsoft.com/office/drawing/2014/main" id="{617C856E-F688-4243-B5D7-AF08C70EAEFB}"/>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rgbClr val="6B2D52"/>
                </a:solidFill>
                <a:latin typeface="Myriad Pro" panose="020B0503030403020204" pitchFamily="34" charset="0"/>
              </a:defRPr>
            </a:lvl1pPr>
          </a:lstStyle>
          <a:p>
            <a:fld id="{99270B79-1B61-4D58-8102-AFDA4AEEE5ED}" type="slidenum">
              <a:rPr lang="da-DK" noProof="0" smtClean="0"/>
              <a:pPr/>
              <a:t>‹nr.›</a:t>
            </a:fld>
            <a:endParaRPr lang="da-DK" noProof="0" dirty="0"/>
          </a:p>
        </p:txBody>
      </p:sp>
      <p:grpSp>
        <p:nvGrpSpPr>
          <p:cNvPr id="13" name="Gruppe 12">
            <a:extLst>
              <a:ext uri="{FF2B5EF4-FFF2-40B4-BE49-F238E27FC236}">
                <a16:creationId xmlns:a16="http://schemas.microsoft.com/office/drawing/2014/main" id="{A0620843-D844-DD41-9930-2A5A79FB4295}"/>
              </a:ext>
            </a:extLst>
          </p:cNvPr>
          <p:cNvGrpSpPr/>
          <p:nvPr userDrawn="1"/>
        </p:nvGrpSpPr>
        <p:grpSpPr>
          <a:xfrm>
            <a:off x="1106267" y="6392429"/>
            <a:ext cx="804333" cy="142013"/>
            <a:chOff x="1125132" y="3909470"/>
            <a:chExt cx="1061948" cy="187498"/>
          </a:xfrm>
        </p:grpSpPr>
        <p:sp>
          <p:nvSpPr>
            <p:cNvPr id="14" name="Ellipse 13">
              <a:extLst>
                <a:ext uri="{FF2B5EF4-FFF2-40B4-BE49-F238E27FC236}">
                  <a16:creationId xmlns:a16="http://schemas.microsoft.com/office/drawing/2014/main" id="{F6F03186-7BCB-7643-B1F8-82E44CF7FCAE}"/>
                </a:ext>
              </a:extLst>
            </p:cNvPr>
            <p:cNvSpPr/>
            <p:nvPr userDrawn="1"/>
          </p:nvSpPr>
          <p:spPr>
            <a:xfrm>
              <a:off x="112513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7" name="Ellipse 16">
              <a:extLst>
                <a:ext uri="{FF2B5EF4-FFF2-40B4-BE49-F238E27FC236}">
                  <a16:creationId xmlns:a16="http://schemas.microsoft.com/office/drawing/2014/main" id="{41287CAA-2B8A-604F-96EF-40E15F5CC705}"/>
                </a:ext>
              </a:extLst>
            </p:cNvPr>
            <p:cNvSpPr/>
            <p:nvPr userDrawn="1"/>
          </p:nvSpPr>
          <p:spPr>
            <a:xfrm>
              <a:off x="1416615"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8" name="Ellipse 17">
              <a:extLst>
                <a:ext uri="{FF2B5EF4-FFF2-40B4-BE49-F238E27FC236}">
                  <a16:creationId xmlns:a16="http://schemas.microsoft.com/office/drawing/2014/main" id="{314EF160-321B-4343-8C76-1A7334DB464C}"/>
                </a:ext>
              </a:extLst>
            </p:cNvPr>
            <p:cNvSpPr/>
            <p:nvPr userDrawn="1"/>
          </p:nvSpPr>
          <p:spPr>
            <a:xfrm>
              <a:off x="1708098"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19" name="Ellipse 18">
              <a:extLst>
                <a:ext uri="{FF2B5EF4-FFF2-40B4-BE49-F238E27FC236}">
                  <a16:creationId xmlns:a16="http://schemas.microsoft.com/office/drawing/2014/main" id="{123460FF-B3C6-4E47-9F88-7271C0DA97F6}"/>
                </a:ext>
              </a:extLst>
            </p:cNvPr>
            <p:cNvSpPr/>
            <p:nvPr userDrawn="1"/>
          </p:nvSpPr>
          <p:spPr>
            <a:xfrm>
              <a:off x="1999582" y="3909470"/>
              <a:ext cx="187498" cy="187498"/>
            </a:xfrm>
            <a:prstGeom prst="ellipse">
              <a:avLst/>
            </a:prstGeom>
            <a:noFill/>
            <a:ln>
              <a:solidFill>
                <a:srgbClr val="6B2D52"/>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pic>
        <p:nvPicPr>
          <p:cNvPr id="16" name="Billede 15">
            <a:extLst>
              <a:ext uri="{FF2B5EF4-FFF2-40B4-BE49-F238E27FC236}">
                <a16:creationId xmlns:a16="http://schemas.microsoft.com/office/drawing/2014/main" id="{E97DE20E-D8FA-F341-A798-169B012FDC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0385" y="364383"/>
            <a:ext cx="1515610" cy="487696"/>
          </a:xfrm>
          <a:prstGeom prst="rect">
            <a:avLst/>
          </a:prstGeom>
        </p:spPr>
      </p:pic>
    </p:spTree>
    <p:extLst>
      <p:ext uri="{BB962C8B-B14F-4D97-AF65-F5344CB8AC3E}">
        <p14:creationId xmlns:p14="http://schemas.microsoft.com/office/powerpoint/2010/main" val="226419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5084"/>
            <a:ext cx="12192000" cy="6868168"/>
          </a:xfrm>
          <a:prstGeom prst="rect">
            <a:avLst/>
          </a:prstGeom>
          <a:solidFill>
            <a:srgbClr val="8E1157"/>
          </a:solidFill>
          <a:ln w="0">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r>
              <a:rPr lang="en-US" sz="1200" dirty="0">
                <a:latin typeface="Eurostile LT Std" panose="020B0504020202050204" pitchFamily="34" charset="0"/>
              </a:rPr>
              <a:t>    </a:t>
            </a:r>
          </a:p>
        </p:txBody>
      </p:sp>
      <p:pic>
        <p:nvPicPr>
          <p:cNvPr id="15" name="Billede 14">
            <a:extLst>
              <a:ext uri="{FF2B5EF4-FFF2-40B4-BE49-F238E27FC236}">
                <a16:creationId xmlns:a16="http://schemas.microsoft.com/office/drawing/2014/main" id="{952AF744-F414-4D41-815F-B73B0BA95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4066" y="367396"/>
            <a:ext cx="1515610" cy="487695"/>
          </a:xfrm>
          <a:prstGeom prst="rect">
            <a:avLst/>
          </a:prstGeom>
        </p:spPr>
      </p:pic>
      <p:pic>
        <p:nvPicPr>
          <p:cNvPr id="12" name="Billede 11">
            <a:extLst>
              <a:ext uri="{FF2B5EF4-FFF2-40B4-BE49-F238E27FC236}">
                <a16:creationId xmlns:a16="http://schemas.microsoft.com/office/drawing/2014/main" id="{200A8F05-B95D-4346-8CDF-AE300C889B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9423" y="4715662"/>
            <a:ext cx="1046258" cy="2142339"/>
          </a:xfrm>
          <a:prstGeom prst="rect">
            <a:avLst/>
          </a:prstGeom>
        </p:spPr>
      </p:pic>
      <p:sp>
        <p:nvSpPr>
          <p:cNvPr id="21" name="Titel 1">
            <a:extLst>
              <a:ext uri="{FF2B5EF4-FFF2-40B4-BE49-F238E27FC236}">
                <a16:creationId xmlns:a16="http://schemas.microsoft.com/office/drawing/2014/main" id="{9E5E542D-2E2C-8F42-8B6C-25B76F672193}"/>
              </a:ext>
            </a:extLst>
          </p:cNvPr>
          <p:cNvSpPr>
            <a:spLocks noGrp="1"/>
          </p:cNvSpPr>
          <p:nvPr>
            <p:ph type="title" hasCustomPrompt="1"/>
          </p:nvPr>
        </p:nvSpPr>
        <p:spPr>
          <a:xfrm>
            <a:off x="1080000" y="2628290"/>
            <a:ext cx="10080000" cy="1188000"/>
          </a:xfrm>
        </p:spPr>
        <p:txBody>
          <a:bodyPr/>
          <a:lstStyle>
            <a:lvl1pPr>
              <a:defRPr sz="4200" b="1" i="0">
                <a:solidFill>
                  <a:schemeClr val="bg1"/>
                </a:solidFill>
                <a:latin typeface="Arial" panose="020B0604020202020204" pitchFamily="34" charset="0"/>
                <a:cs typeface="Arial" panose="020B0604020202020204" pitchFamily="34" charset="0"/>
              </a:defRPr>
            </a:lvl1pPr>
          </a:lstStyle>
          <a:p>
            <a:r>
              <a:rPr lang="da-DK" dirty="0"/>
              <a:t>Klik </a:t>
            </a:r>
            <a:r>
              <a:rPr lang="da-DK" noProof="0" dirty="0"/>
              <a:t>for</a:t>
            </a:r>
            <a:r>
              <a:rPr lang="da-DK" dirty="0"/>
              <a:t> at redigere overskrift</a:t>
            </a:r>
          </a:p>
        </p:txBody>
      </p:sp>
      <p:sp>
        <p:nvSpPr>
          <p:cNvPr id="24" name="Slide Number Placeholder 5">
            <a:extLst>
              <a:ext uri="{FF2B5EF4-FFF2-40B4-BE49-F238E27FC236}">
                <a16:creationId xmlns:a16="http://schemas.microsoft.com/office/drawing/2014/main" id="{478EA074-3688-1B43-B72A-1A8100710DA5}"/>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chemeClr val="bg1"/>
                </a:solidFill>
                <a:latin typeface="Myriad Pro" panose="020B0503030403020204" pitchFamily="34" charset="0"/>
              </a:defRPr>
            </a:lvl1pPr>
          </a:lstStyle>
          <a:p>
            <a:fld id="{99270B79-1B61-4D58-8102-AFDA4AEEE5ED}" type="slidenum">
              <a:rPr lang="da-DK" noProof="0" smtClean="0"/>
              <a:pPr/>
              <a:t>‹nr.›</a:t>
            </a:fld>
            <a:endParaRPr lang="da-DK" noProof="0" dirty="0">
              <a:solidFill>
                <a:schemeClr val="bg1"/>
              </a:solidFill>
            </a:endParaRPr>
          </a:p>
        </p:txBody>
      </p:sp>
      <p:grpSp>
        <p:nvGrpSpPr>
          <p:cNvPr id="25" name="Gruppe 24">
            <a:extLst>
              <a:ext uri="{FF2B5EF4-FFF2-40B4-BE49-F238E27FC236}">
                <a16:creationId xmlns:a16="http://schemas.microsoft.com/office/drawing/2014/main" id="{22CD1C97-1BDD-0540-B3DA-9BF81427002D}"/>
              </a:ext>
            </a:extLst>
          </p:cNvPr>
          <p:cNvGrpSpPr/>
          <p:nvPr userDrawn="1"/>
        </p:nvGrpSpPr>
        <p:grpSpPr>
          <a:xfrm>
            <a:off x="1106267" y="6392429"/>
            <a:ext cx="804333" cy="142013"/>
            <a:chOff x="1125132" y="3909470"/>
            <a:chExt cx="1061948" cy="187498"/>
          </a:xfrm>
        </p:grpSpPr>
        <p:sp>
          <p:nvSpPr>
            <p:cNvPr id="26" name="Ellipse 25">
              <a:extLst>
                <a:ext uri="{FF2B5EF4-FFF2-40B4-BE49-F238E27FC236}">
                  <a16:creationId xmlns:a16="http://schemas.microsoft.com/office/drawing/2014/main" id="{DD3D9276-60E6-EC49-9B5D-89119D124A28}"/>
                </a:ext>
              </a:extLst>
            </p:cNvPr>
            <p:cNvSpPr/>
            <p:nvPr userDrawn="1"/>
          </p:nvSpPr>
          <p:spPr>
            <a:xfrm>
              <a:off x="112513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7" name="Ellipse 26">
              <a:extLst>
                <a:ext uri="{FF2B5EF4-FFF2-40B4-BE49-F238E27FC236}">
                  <a16:creationId xmlns:a16="http://schemas.microsoft.com/office/drawing/2014/main" id="{EE0E2841-2426-FB44-A3EC-82F3DCED59F6}"/>
                </a:ext>
              </a:extLst>
            </p:cNvPr>
            <p:cNvSpPr/>
            <p:nvPr userDrawn="1"/>
          </p:nvSpPr>
          <p:spPr>
            <a:xfrm>
              <a:off x="1416615"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8" name="Ellipse 27">
              <a:extLst>
                <a:ext uri="{FF2B5EF4-FFF2-40B4-BE49-F238E27FC236}">
                  <a16:creationId xmlns:a16="http://schemas.microsoft.com/office/drawing/2014/main" id="{98AF78B8-9E25-9242-AB6C-648ADCEEB6D8}"/>
                </a:ext>
              </a:extLst>
            </p:cNvPr>
            <p:cNvSpPr/>
            <p:nvPr userDrawn="1"/>
          </p:nvSpPr>
          <p:spPr>
            <a:xfrm>
              <a:off x="1708098"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9" name="Ellipse 28">
              <a:extLst>
                <a:ext uri="{FF2B5EF4-FFF2-40B4-BE49-F238E27FC236}">
                  <a16:creationId xmlns:a16="http://schemas.microsoft.com/office/drawing/2014/main" id="{D93D21E6-F260-3A4B-9449-56267E65760E}"/>
                </a:ext>
              </a:extLst>
            </p:cNvPr>
            <p:cNvSpPr/>
            <p:nvPr userDrawn="1"/>
          </p:nvSpPr>
          <p:spPr>
            <a:xfrm>
              <a:off x="199958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Tree>
    <p:extLst>
      <p:ext uri="{BB962C8B-B14F-4D97-AF65-F5344CB8AC3E}">
        <p14:creationId xmlns:p14="http://schemas.microsoft.com/office/powerpoint/2010/main" val="330479068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7142" y="0"/>
            <a:ext cx="12192000" cy="6858000"/>
          </a:xfrm>
          <a:prstGeom prst="rect">
            <a:avLst/>
          </a:prstGeom>
          <a:solidFill>
            <a:srgbClr val="006D96"/>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defTabSz="172800"/>
            <a:r>
              <a:rPr lang="en-US" sz="1200" dirty="0">
                <a:latin typeface="Eurostile LT Std" panose="020B0504020202050204" pitchFamily="34" charset="0"/>
              </a:rPr>
              <a:t>      </a:t>
            </a:r>
          </a:p>
        </p:txBody>
      </p:sp>
      <p:pic>
        <p:nvPicPr>
          <p:cNvPr id="3" name="Billede 2">
            <a:extLst>
              <a:ext uri="{FF2B5EF4-FFF2-40B4-BE49-F238E27FC236}">
                <a16:creationId xmlns:a16="http://schemas.microsoft.com/office/drawing/2014/main" id="{7E6CDD3C-144F-CB41-8705-578BB05BAF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8599" y="4715660"/>
            <a:ext cx="1046259" cy="2142340"/>
          </a:xfrm>
          <a:prstGeom prst="rect">
            <a:avLst/>
          </a:prstGeom>
        </p:spPr>
      </p:pic>
      <p:pic>
        <p:nvPicPr>
          <p:cNvPr id="15" name="Billede 14">
            <a:extLst>
              <a:ext uri="{FF2B5EF4-FFF2-40B4-BE49-F238E27FC236}">
                <a16:creationId xmlns:a16="http://schemas.microsoft.com/office/drawing/2014/main" id="{4E930AC5-125D-BB49-9544-332F177DC3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3243" y="367396"/>
            <a:ext cx="1515610" cy="487695"/>
          </a:xfrm>
          <a:prstGeom prst="rect">
            <a:avLst/>
          </a:prstGeom>
        </p:spPr>
      </p:pic>
      <p:sp>
        <p:nvSpPr>
          <p:cNvPr id="8" name="Titel 1">
            <a:extLst>
              <a:ext uri="{FF2B5EF4-FFF2-40B4-BE49-F238E27FC236}">
                <a16:creationId xmlns:a16="http://schemas.microsoft.com/office/drawing/2014/main" id="{B8A01964-9B9A-D74E-A11E-8A29CAEAFBA3}"/>
              </a:ext>
            </a:extLst>
          </p:cNvPr>
          <p:cNvSpPr>
            <a:spLocks noGrp="1"/>
          </p:cNvSpPr>
          <p:nvPr>
            <p:ph type="title" hasCustomPrompt="1"/>
          </p:nvPr>
        </p:nvSpPr>
        <p:spPr>
          <a:xfrm>
            <a:off x="1080000" y="2628290"/>
            <a:ext cx="10080000" cy="1188000"/>
          </a:xfrm>
        </p:spPr>
        <p:txBody>
          <a:bodyPr/>
          <a:lstStyle>
            <a:lvl1pPr>
              <a:defRPr>
                <a:solidFill>
                  <a:schemeClr val="bg1"/>
                </a:solidFill>
              </a:defRPr>
            </a:lvl1pPr>
          </a:lstStyle>
          <a:p>
            <a:r>
              <a:rPr lang="da-DK" dirty="0"/>
              <a:t>Klik for at redigere overskrift</a:t>
            </a:r>
          </a:p>
        </p:txBody>
      </p:sp>
      <p:grpSp>
        <p:nvGrpSpPr>
          <p:cNvPr id="19" name="Gruppe 18">
            <a:extLst>
              <a:ext uri="{FF2B5EF4-FFF2-40B4-BE49-F238E27FC236}">
                <a16:creationId xmlns:a16="http://schemas.microsoft.com/office/drawing/2014/main" id="{9E6738CD-8D07-704A-A4CB-71D08F8D411F}"/>
              </a:ext>
            </a:extLst>
          </p:cNvPr>
          <p:cNvGrpSpPr/>
          <p:nvPr userDrawn="1"/>
        </p:nvGrpSpPr>
        <p:grpSpPr>
          <a:xfrm>
            <a:off x="1106267" y="6392429"/>
            <a:ext cx="804333" cy="142013"/>
            <a:chOff x="1125132" y="3909470"/>
            <a:chExt cx="1061948" cy="187498"/>
          </a:xfrm>
        </p:grpSpPr>
        <p:sp>
          <p:nvSpPr>
            <p:cNvPr id="20" name="Ellipse 19">
              <a:extLst>
                <a:ext uri="{FF2B5EF4-FFF2-40B4-BE49-F238E27FC236}">
                  <a16:creationId xmlns:a16="http://schemas.microsoft.com/office/drawing/2014/main" id="{35B456E4-7391-5B49-A79A-977C8527F135}"/>
                </a:ext>
              </a:extLst>
            </p:cNvPr>
            <p:cNvSpPr/>
            <p:nvPr userDrawn="1"/>
          </p:nvSpPr>
          <p:spPr>
            <a:xfrm>
              <a:off x="112513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1" name="Ellipse 20">
              <a:extLst>
                <a:ext uri="{FF2B5EF4-FFF2-40B4-BE49-F238E27FC236}">
                  <a16:creationId xmlns:a16="http://schemas.microsoft.com/office/drawing/2014/main" id="{5D419BB6-5F6B-414A-A644-75A0E9D0F943}"/>
                </a:ext>
              </a:extLst>
            </p:cNvPr>
            <p:cNvSpPr/>
            <p:nvPr userDrawn="1"/>
          </p:nvSpPr>
          <p:spPr>
            <a:xfrm>
              <a:off x="1416615"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2" name="Ellipse 21">
              <a:extLst>
                <a:ext uri="{FF2B5EF4-FFF2-40B4-BE49-F238E27FC236}">
                  <a16:creationId xmlns:a16="http://schemas.microsoft.com/office/drawing/2014/main" id="{EFE40ADB-D8E3-5346-B1A7-8EAEAE9F7888}"/>
                </a:ext>
              </a:extLst>
            </p:cNvPr>
            <p:cNvSpPr/>
            <p:nvPr userDrawn="1"/>
          </p:nvSpPr>
          <p:spPr>
            <a:xfrm>
              <a:off x="1708098"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sp>
          <p:nvSpPr>
            <p:cNvPr id="23" name="Ellipse 22">
              <a:extLst>
                <a:ext uri="{FF2B5EF4-FFF2-40B4-BE49-F238E27FC236}">
                  <a16:creationId xmlns:a16="http://schemas.microsoft.com/office/drawing/2014/main" id="{93A5CAF0-1C28-6647-8A6F-3BDDAB034428}"/>
                </a:ext>
              </a:extLst>
            </p:cNvPr>
            <p:cNvSpPr/>
            <p:nvPr userDrawn="1"/>
          </p:nvSpPr>
          <p:spPr>
            <a:xfrm>
              <a:off x="1999582" y="3909470"/>
              <a:ext cx="187498" cy="187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54000" bIns="36000" rtlCol="0" anchor="ctr" anchorCtr="0"/>
            <a:lstStyle/>
            <a:p>
              <a:pPr marL="285750" indent="-285750" algn="l" defTabSz="284400">
                <a:spcBef>
                  <a:spcPts val="75"/>
                </a:spcBef>
                <a:buFont typeface="Arial" panose="020B0604020202020204" pitchFamily="34" charset="0"/>
                <a:buChar char="•"/>
              </a:pPr>
              <a:endParaRPr lang="da-DK" sz="1400" spc="70" baseline="0" dirty="0" err="1">
                <a:solidFill>
                  <a:schemeClr val="bg1"/>
                </a:solidFill>
                <a:latin typeface="Eurostile LT Std Condensed" panose="020B0406020202060204" pitchFamily="34" charset="0"/>
              </a:endParaRPr>
            </a:p>
          </p:txBody>
        </p:sp>
      </p:grpSp>
      <p:sp>
        <p:nvSpPr>
          <p:cNvPr id="18" name="Slide Number Placeholder 5">
            <a:extLst>
              <a:ext uri="{FF2B5EF4-FFF2-40B4-BE49-F238E27FC236}">
                <a16:creationId xmlns:a16="http://schemas.microsoft.com/office/drawing/2014/main" id="{55E8F256-9DA5-354D-8F6D-5AA8748A5A0E}"/>
              </a:ext>
            </a:extLst>
          </p:cNvPr>
          <p:cNvSpPr>
            <a:spLocks noGrp="1"/>
          </p:cNvSpPr>
          <p:nvPr>
            <p:ph type="sldNum" sz="quarter" idx="4"/>
          </p:nvPr>
        </p:nvSpPr>
        <p:spPr>
          <a:xfrm>
            <a:off x="10733699" y="6206765"/>
            <a:ext cx="804333" cy="365125"/>
          </a:xfrm>
          <a:prstGeom prst="rect">
            <a:avLst/>
          </a:prstGeom>
        </p:spPr>
        <p:txBody>
          <a:bodyPr vert="horz" anchor="b"/>
          <a:lstStyle>
            <a:lvl1pPr algn="r">
              <a:defRPr sz="1000" b="0" i="0">
                <a:solidFill>
                  <a:schemeClr val="bg1"/>
                </a:solidFill>
                <a:latin typeface="Myriad Pro" panose="020B0503030403020204" pitchFamily="34" charset="0"/>
              </a:defRPr>
            </a:lvl1pPr>
          </a:lstStyle>
          <a:p>
            <a:fld id="{99270B79-1B61-4D58-8102-AFDA4AEEE5ED}" type="slidenum">
              <a:rPr lang="da-DK" noProof="0" smtClean="0"/>
              <a:pPr/>
              <a:t>‹nr.›</a:t>
            </a:fld>
            <a:endParaRPr lang="da-DK" noProof="0" dirty="0">
              <a:solidFill>
                <a:schemeClr val="bg1"/>
              </a:solidFill>
            </a:endParaRPr>
          </a:p>
        </p:txBody>
      </p:sp>
      <p:pic>
        <p:nvPicPr>
          <p:cNvPr id="17" name="Billede 16">
            <a:extLst>
              <a:ext uri="{FF2B5EF4-FFF2-40B4-BE49-F238E27FC236}">
                <a16:creationId xmlns:a16="http://schemas.microsoft.com/office/drawing/2014/main" id="{16713A49-7C5E-1C42-87BD-48E888EEAD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3243" y="367396"/>
            <a:ext cx="1515610" cy="487696"/>
          </a:xfrm>
          <a:prstGeom prst="rect">
            <a:avLst/>
          </a:prstGeom>
        </p:spPr>
      </p:pic>
    </p:spTree>
    <p:extLst>
      <p:ext uri="{BB962C8B-B14F-4D97-AF65-F5344CB8AC3E}">
        <p14:creationId xmlns:p14="http://schemas.microsoft.com/office/powerpoint/2010/main" val="33120963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0000" y="793374"/>
            <a:ext cx="10080000" cy="860858"/>
          </a:xfrm>
          <a:prstGeom prst="rect">
            <a:avLst/>
          </a:prstGeom>
        </p:spPr>
        <p:txBody>
          <a:bodyPr vert="horz" lIns="91440" tIns="45720" rIns="91440" bIns="45720" rtlCol="0" anchor="ctr">
            <a:noAutofit/>
          </a:bodyPr>
          <a:lstStyle/>
          <a:p>
            <a:r>
              <a:rPr lang="da-DK" noProof="0"/>
              <a:t>Klik for at redigere titeltypografien i masteren</a:t>
            </a:r>
          </a:p>
        </p:txBody>
      </p:sp>
      <p:sp>
        <p:nvSpPr>
          <p:cNvPr id="3" name="Text Placeholder 2"/>
          <p:cNvSpPr>
            <a:spLocks noGrp="1"/>
          </p:cNvSpPr>
          <p:nvPr>
            <p:ph type="body" idx="1"/>
          </p:nvPr>
        </p:nvSpPr>
        <p:spPr>
          <a:xfrm>
            <a:off x="1080000" y="1983257"/>
            <a:ext cx="10080000" cy="3960000"/>
          </a:xfrm>
          <a:prstGeom prst="rect">
            <a:avLst/>
          </a:prstGeom>
        </p:spPr>
        <p:txBody>
          <a:bodyPr vert="horz" lIns="91440" tIns="45720" rIns="91440" bIns="45720" rtlCol="0">
            <a:noAutofit/>
          </a:bodyPr>
          <a:lstStyle/>
          <a:p>
            <a:pPr marL="285750" marR="0" lvl="0" indent="-284400" algn="l" defTabSz="28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da-DK" noProof="0"/>
              <a:t>Klik for at redigere teksttypografierne i masteren</a:t>
            </a:r>
          </a:p>
          <a:p>
            <a:pPr marL="285750" marR="0" lvl="1" indent="-284400" algn="l" defTabSz="28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da-DK" noProof="0"/>
              <a:t>Andet niveau</a:t>
            </a:r>
          </a:p>
          <a:p>
            <a:pPr marL="285750" marR="0" lvl="2" indent="-284400" algn="l" defTabSz="28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da-DK" noProof="0"/>
              <a:t>Tredje niveau</a:t>
            </a:r>
          </a:p>
          <a:p>
            <a:pPr marL="285750" marR="0" lvl="3" indent="-284400" algn="l" defTabSz="28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da-DK" noProof="0"/>
              <a:t>Fjerde niveau</a:t>
            </a:r>
          </a:p>
        </p:txBody>
      </p:sp>
      <p:sp>
        <p:nvSpPr>
          <p:cNvPr id="11" name="Slide Number Placeholder 5">
            <a:extLst>
              <a:ext uri="{FF2B5EF4-FFF2-40B4-BE49-F238E27FC236}">
                <a16:creationId xmlns:a16="http://schemas.microsoft.com/office/drawing/2014/main" id="{F63F0054-677F-A94F-82B4-769633E5EC8F}"/>
              </a:ext>
            </a:extLst>
          </p:cNvPr>
          <p:cNvSpPr>
            <a:spLocks noGrp="1"/>
          </p:cNvSpPr>
          <p:nvPr>
            <p:ph type="sldNum" sz="quarter" idx="4"/>
          </p:nvPr>
        </p:nvSpPr>
        <p:spPr>
          <a:xfrm>
            <a:off x="10443720" y="6207889"/>
            <a:ext cx="804333" cy="365125"/>
          </a:xfrm>
          <a:prstGeom prst="rect">
            <a:avLst/>
          </a:prstGeom>
        </p:spPr>
        <p:txBody>
          <a:bodyPr vert="horz" anchor="b"/>
          <a:lstStyle>
            <a:lvl1pPr algn="r">
              <a:defRPr sz="1000" b="0" i="0">
                <a:solidFill>
                  <a:srgbClr val="681945"/>
                </a:solidFill>
                <a:latin typeface="Myriad Pro" panose="020B0503030403020204" pitchFamily="34" charset="0"/>
              </a:defRPr>
            </a:lvl1pPr>
          </a:lstStyle>
          <a:p>
            <a:fld id="{99270B79-1B61-4D58-8102-AFDA4AEEE5ED}" type="slidenum">
              <a:rPr lang="da-DK" noProof="0" smtClean="0"/>
              <a:pPr/>
              <a:t>‹nr.›</a:t>
            </a:fld>
            <a:endParaRPr lang="da-DK" noProof="0"/>
          </a:p>
        </p:txBody>
      </p:sp>
    </p:spTree>
    <p:extLst>
      <p:ext uri="{BB962C8B-B14F-4D97-AF65-F5344CB8AC3E}">
        <p14:creationId xmlns:p14="http://schemas.microsoft.com/office/powerpoint/2010/main" val="32964158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84" r:id="rId3"/>
    <p:sldLayoutId id="2147483650" r:id="rId4"/>
    <p:sldLayoutId id="2147483678" r:id="rId5"/>
    <p:sldLayoutId id="2147483668" r:id="rId6"/>
    <p:sldLayoutId id="2147483683" r:id="rId7"/>
    <p:sldLayoutId id="2147483677" r:id="rId8"/>
    <p:sldLayoutId id="2147483671" r:id="rId9"/>
    <p:sldLayoutId id="2147483680" r:id="rId10"/>
    <p:sldLayoutId id="2147483670" r:id="rId11"/>
    <p:sldLayoutId id="2147483681" r:id="rId12"/>
    <p:sldLayoutId id="2147483682" r:id="rId13"/>
    <p:sldLayoutId id="2147483673" r:id="rId14"/>
    <p:sldLayoutId id="2147483679" r:id="rId15"/>
    <p:sldLayoutId id="2147483669" r:id="rId16"/>
    <p:sldLayoutId id="2147483672" r:id="rId17"/>
    <p:sldLayoutId id="2147483667" r:id="rId18"/>
    <p:sldLayoutId id="2147483675" r:id="rId19"/>
    <p:sldLayoutId id="2147483674" r:id="rId20"/>
    <p:sldLayoutId id="2147483676" r:id="rId21"/>
    <p:sldLayoutId id="2147483685" r:id="rId22"/>
    <p:sldLayoutId id="2147483690" r:id="rId23"/>
    <p:sldLayoutId id="2147483691" r:id="rId24"/>
    <p:sldLayoutId id="2147483692" r:id="rId25"/>
    <p:sldLayoutId id="2147483693" r:id="rId26"/>
  </p:sldLayoutIdLst>
  <p:hf hdr="0" dt="0"/>
  <p:txStyles>
    <p:titleStyle>
      <a:lvl1pPr algn="l" defTabSz="685800" rtl="0" eaLnBrk="1" latinLnBrk="0" hangingPunct="1">
        <a:lnSpc>
          <a:spcPct val="90000"/>
        </a:lnSpc>
        <a:spcBef>
          <a:spcPct val="0"/>
        </a:spcBef>
        <a:buNone/>
        <a:defRPr sz="4200" b="1" i="0" kern="1200" cap="none" spc="-150" baseline="0">
          <a:solidFill>
            <a:srgbClr val="8E1157"/>
          </a:solidFill>
          <a:latin typeface="Arial" panose="020B0604020202020204" pitchFamily="34" charset="0"/>
          <a:ea typeface="+mj-ea"/>
          <a:cs typeface="Arial" panose="020B0604020202020204" pitchFamily="34" charset="0"/>
        </a:defRPr>
      </a:lvl1pPr>
    </p:titleStyle>
    <p:bodyStyle>
      <a:lvl1pPr marL="285750" marR="0" indent="-284400" algn="l" defTabSz="284400" rtl="0" eaLnBrk="1" fontAlgn="auto" latinLnBrk="0" hangingPunct="1">
        <a:lnSpc>
          <a:spcPct val="100000"/>
        </a:lnSpc>
        <a:spcBef>
          <a:spcPts val="750"/>
        </a:spcBef>
        <a:spcAft>
          <a:spcPts val="100"/>
        </a:spcAft>
        <a:buClrTx/>
        <a:buSzTx/>
        <a:buFont typeface="Arial" panose="020B0604020202020204" pitchFamily="34" charset="0"/>
        <a:buChar char="•"/>
        <a:tabLst/>
        <a:defRPr sz="1500" b="0" i="0" kern="1200" spc="70" baseline="0">
          <a:solidFill>
            <a:schemeClr val="accent5"/>
          </a:solidFill>
          <a:latin typeface="Arial" panose="020B0604020202020204" pitchFamily="34" charset="0"/>
          <a:ea typeface="+mn-ea"/>
          <a:cs typeface="Arial" panose="020B0604020202020204" pitchFamily="34" charset="0"/>
        </a:defRPr>
      </a:lvl1pPr>
      <a:lvl2pPr marL="568800" marR="0" indent="-284400" algn="l" defTabSz="284400" rtl="0" eaLnBrk="1" fontAlgn="auto" latinLnBrk="0" hangingPunct="1">
        <a:lnSpc>
          <a:spcPct val="100000"/>
        </a:lnSpc>
        <a:spcBef>
          <a:spcPts val="375"/>
        </a:spcBef>
        <a:spcAft>
          <a:spcPts val="100"/>
        </a:spcAft>
        <a:buClrTx/>
        <a:buSzTx/>
        <a:buFont typeface="Arial" panose="020B0604020202020204" pitchFamily="34" charset="0"/>
        <a:buChar char="•"/>
        <a:tabLst/>
        <a:defRPr sz="1500" b="0" i="0" kern="1200" spc="70" baseline="0">
          <a:solidFill>
            <a:schemeClr val="accent5"/>
          </a:solidFill>
          <a:latin typeface="Arial" panose="020B0604020202020204" pitchFamily="34" charset="0"/>
          <a:ea typeface="+mn-ea"/>
          <a:cs typeface="Arial" panose="020B0604020202020204" pitchFamily="34" charset="0"/>
        </a:defRPr>
      </a:lvl2pPr>
      <a:lvl3pPr marL="853200" marR="0" indent="-284400" algn="l" defTabSz="284400" rtl="0" eaLnBrk="1" fontAlgn="auto" latinLnBrk="0" hangingPunct="1">
        <a:lnSpc>
          <a:spcPct val="100000"/>
        </a:lnSpc>
        <a:spcBef>
          <a:spcPts val="375"/>
        </a:spcBef>
        <a:spcAft>
          <a:spcPts val="0"/>
        </a:spcAft>
        <a:buClrTx/>
        <a:buSzTx/>
        <a:buFont typeface="Arial" panose="020B0604020202020204" pitchFamily="34" charset="0"/>
        <a:buChar char="•"/>
        <a:tabLst/>
        <a:defRPr sz="1300" b="0" i="0" kern="1200" spc="70" baseline="0">
          <a:solidFill>
            <a:schemeClr val="accent5"/>
          </a:solidFill>
          <a:latin typeface="Arial" panose="020B0604020202020204" pitchFamily="34" charset="0"/>
          <a:ea typeface="+mn-ea"/>
          <a:cs typeface="Arial" panose="020B0604020202020204" pitchFamily="34" charset="0"/>
        </a:defRPr>
      </a:lvl3pPr>
      <a:lvl4pPr marL="1137600" marR="0" indent="-284400" algn="l" defTabSz="284400" rtl="0" eaLnBrk="1" fontAlgn="auto" latinLnBrk="0" hangingPunct="1">
        <a:lnSpc>
          <a:spcPct val="100000"/>
        </a:lnSpc>
        <a:spcBef>
          <a:spcPts val="375"/>
        </a:spcBef>
        <a:spcAft>
          <a:spcPts val="0"/>
        </a:spcAft>
        <a:buClrTx/>
        <a:buSzTx/>
        <a:buFont typeface="Arial" panose="020B0604020202020204" pitchFamily="34" charset="0"/>
        <a:buChar char="•"/>
        <a:tabLst/>
        <a:defRPr sz="1200" b="0" i="0" kern="1200" spc="70" baseline="0">
          <a:solidFill>
            <a:schemeClr val="accent5"/>
          </a:solidFill>
          <a:latin typeface="Arial" panose="020B0604020202020204" pitchFamily="34" charset="0"/>
          <a:ea typeface="+mn-ea"/>
          <a:cs typeface="Arial" panose="020B0604020202020204" pitchFamily="34" charset="0"/>
        </a:defRPr>
      </a:lvl4pPr>
      <a:lvl5pPr marL="1422000" marR="0" indent="-284400" algn="l" defTabSz="284400" rtl="0" eaLnBrk="1" fontAlgn="auto" latinLnBrk="0" hangingPunct="1">
        <a:lnSpc>
          <a:spcPct val="100000"/>
        </a:lnSpc>
        <a:spcBef>
          <a:spcPts val="375"/>
        </a:spcBef>
        <a:spcAft>
          <a:spcPts val="0"/>
        </a:spcAft>
        <a:buClrTx/>
        <a:buSzTx/>
        <a:buFont typeface="Arial" panose="020B0604020202020204" pitchFamily="34" charset="0"/>
        <a:buChar char="•"/>
        <a:tabLst/>
        <a:defRPr sz="1000" b="0" i="0" kern="1200" spc="70" baseline="0">
          <a:solidFill>
            <a:schemeClr val="accent5"/>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54.jp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4.xml"/><Relationship Id="rId5" Type="http://schemas.openxmlformats.org/officeDocument/2006/relationships/image" Target="../media/image58.jpg"/><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9" Type="http://schemas.openxmlformats.org/officeDocument/2006/relationships/image" Target="../media/image110.png"/><Relationship Id="rId21" Type="http://schemas.openxmlformats.org/officeDocument/2006/relationships/image" Target="../media/image92.png"/><Relationship Id="rId34" Type="http://schemas.openxmlformats.org/officeDocument/2006/relationships/image" Target="../media/image105.png"/><Relationship Id="rId42" Type="http://schemas.openxmlformats.org/officeDocument/2006/relationships/image" Target="../media/image113.png"/><Relationship Id="rId47" Type="http://schemas.openxmlformats.org/officeDocument/2006/relationships/image" Target="../media/image118.png"/><Relationship Id="rId50" Type="http://schemas.openxmlformats.org/officeDocument/2006/relationships/image" Target="../media/image121.png"/><Relationship Id="rId55" Type="http://schemas.openxmlformats.org/officeDocument/2006/relationships/image" Target="../media/image126.png"/><Relationship Id="rId63" Type="http://schemas.openxmlformats.org/officeDocument/2006/relationships/image" Target="../media/image134.png"/><Relationship Id="rId7" Type="http://schemas.openxmlformats.org/officeDocument/2006/relationships/image" Target="../media/image78.pn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png"/><Relationship Id="rId41" Type="http://schemas.openxmlformats.org/officeDocument/2006/relationships/image" Target="../media/image112.png"/><Relationship Id="rId54" Type="http://schemas.openxmlformats.org/officeDocument/2006/relationships/image" Target="../media/image125.png"/><Relationship Id="rId62" Type="http://schemas.openxmlformats.org/officeDocument/2006/relationships/image" Target="../media/image133.png"/><Relationship Id="rId1" Type="http://schemas.openxmlformats.org/officeDocument/2006/relationships/slideLayout" Target="../slideLayouts/slideLayout24.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32" Type="http://schemas.openxmlformats.org/officeDocument/2006/relationships/image" Target="../media/image103.png"/><Relationship Id="rId37" Type="http://schemas.openxmlformats.org/officeDocument/2006/relationships/image" Target="../media/image108.png"/><Relationship Id="rId40" Type="http://schemas.openxmlformats.org/officeDocument/2006/relationships/image" Target="../media/image111.png"/><Relationship Id="rId45" Type="http://schemas.openxmlformats.org/officeDocument/2006/relationships/image" Target="../media/image116.png"/><Relationship Id="rId53" Type="http://schemas.openxmlformats.org/officeDocument/2006/relationships/image" Target="../media/image124.png"/><Relationship Id="rId58" Type="http://schemas.openxmlformats.org/officeDocument/2006/relationships/image" Target="../media/image129.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36" Type="http://schemas.openxmlformats.org/officeDocument/2006/relationships/image" Target="../media/image107.png"/><Relationship Id="rId49" Type="http://schemas.openxmlformats.org/officeDocument/2006/relationships/image" Target="../media/image120.png"/><Relationship Id="rId57" Type="http://schemas.openxmlformats.org/officeDocument/2006/relationships/image" Target="../media/image128.png"/><Relationship Id="rId61" Type="http://schemas.openxmlformats.org/officeDocument/2006/relationships/image" Target="../media/image132.png"/><Relationship Id="rId10" Type="http://schemas.openxmlformats.org/officeDocument/2006/relationships/image" Target="../media/image81.png"/><Relationship Id="rId19" Type="http://schemas.openxmlformats.org/officeDocument/2006/relationships/image" Target="../media/image90.png"/><Relationship Id="rId31" Type="http://schemas.openxmlformats.org/officeDocument/2006/relationships/image" Target="../media/image102.png"/><Relationship Id="rId44" Type="http://schemas.openxmlformats.org/officeDocument/2006/relationships/image" Target="../media/image115.png"/><Relationship Id="rId52" Type="http://schemas.openxmlformats.org/officeDocument/2006/relationships/image" Target="../media/image123.png"/><Relationship Id="rId60" Type="http://schemas.openxmlformats.org/officeDocument/2006/relationships/image" Target="../media/image13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 Id="rId30" Type="http://schemas.openxmlformats.org/officeDocument/2006/relationships/image" Target="../media/image101.png"/><Relationship Id="rId35" Type="http://schemas.openxmlformats.org/officeDocument/2006/relationships/image" Target="../media/image106.png"/><Relationship Id="rId43" Type="http://schemas.openxmlformats.org/officeDocument/2006/relationships/image" Target="../media/image114.png"/><Relationship Id="rId48" Type="http://schemas.openxmlformats.org/officeDocument/2006/relationships/image" Target="../media/image119.png"/><Relationship Id="rId56" Type="http://schemas.openxmlformats.org/officeDocument/2006/relationships/image" Target="../media/image127.png"/><Relationship Id="rId8" Type="http://schemas.openxmlformats.org/officeDocument/2006/relationships/image" Target="../media/image79.png"/><Relationship Id="rId51" Type="http://schemas.openxmlformats.org/officeDocument/2006/relationships/image" Target="../media/image122.png"/><Relationship Id="rId3" Type="http://schemas.openxmlformats.org/officeDocument/2006/relationships/image" Target="../media/image74.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33" Type="http://schemas.openxmlformats.org/officeDocument/2006/relationships/image" Target="../media/image104.png"/><Relationship Id="rId38" Type="http://schemas.openxmlformats.org/officeDocument/2006/relationships/image" Target="../media/image109.png"/><Relationship Id="rId46" Type="http://schemas.openxmlformats.org/officeDocument/2006/relationships/image" Target="../media/image117.png"/><Relationship Id="rId59" Type="http://schemas.openxmlformats.org/officeDocument/2006/relationships/image" Target="../media/image130.png"/></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96D69-08DF-46E8-8BA5-4AF75406D4C9}"/>
              </a:ext>
            </a:extLst>
          </p:cNvPr>
          <p:cNvSpPr>
            <a:spLocks noGrp="1"/>
          </p:cNvSpPr>
          <p:nvPr>
            <p:ph type="ctrTitle"/>
          </p:nvPr>
        </p:nvSpPr>
        <p:spPr/>
        <p:txBody>
          <a:bodyPr/>
          <a:lstStyle/>
          <a:p>
            <a:r>
              <a:rPr lang="da-DK" dirty="0"/>
              <a:t>Solenergianlæg ved Høegholm</a:t>
            </a:r>
          </a:p>
        </p:txBody>
      </p:sp>
      <p:sp>
        <p:nvSpPr>
          <p:cNvPr id="3" name="Pladsholder til indhold 2">
            <a:extLst>
              <a:ext uri="{FF2B5EF4-FFF2-40B4-BE49-F238E27FC236}">
                <a16:creationId xmlns:a16="http://schemas.microsoft.com/office/drawing/2014/main" id="{81244864-5008-4140-A6AA-D65875B29CE3}"/>
              </a:ext>
            </a:extLst>
          </p:cNvPr>
          <p:cNvSpPr>
            <a:spLocks noGrp="1"/>
          </p:cNvSpPr>
          <p:nvPr>
            <p:ph idx="10"/>
          </p:nvPr>
        </p:nvSpPr>
        <p:spPr/>
        <p:txBody>
          <a:bodyPr/>
          <a:lstStyle/>
          <a:p>
            <a:r>
              <a:rPr lang="da-DK" dirty="0"/>
              <a:t>Præsentationsmøde </a:t>
            </a:r>
          </a:p>
          <a:p>
            <a:r>
              <a:rPr lang="da-DK" dirty="0"/>
              <a:t>7. juni 2022</a:t>
            </a:r>
          </a:p>
        </p:txBody>
      </p:sp>
    </p:spTree>
    <p:extLst>
      <p:ext uri="{BB962C8B-B14F-4D97-AF65-F5344CB8AC3E}">
        <p14:creationId xmlns:p14="http://schemas.microsoft.com/office/powerpoint/2010/main" val="3349458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9362B-141A-43B1-9E2C-99F3F7A4F769}"/>
              </a:ext>
            </a:extLst>
          </p:cNvPr>
          <p:cNvSpPr>
            <a:spLocks noGrp="1"/>
          </p:cNvSpPr>
          <p:nvPr>
            <p:ph type="title"/>
          </p:nvPr>
        </p:nvSpPr>
        <p:spPr/>
        <p:txBody>
          <a:bodyPr/>
          <a:lstStyle/>
          <a:p>
            <a:pPr>
              <a:lnSpc>
                <a:spcPct val="107000"/>
              </a:lnSpc>
              <a:spcBef>
                <a:spcPts val="200"/>
              </a:spcBef>
            </a:pPr>
            <a:r>
              <a:rPr lang="da-DK" b="1" dirty="0">
                <a:solidFill>
                  <a:srgbClr val="0070C0"/>
                </a:solidFill>
                <a:effectLst/>
                <a:latin typeface="+mj-lt"/>
                <a:cs typeface="Times New Roman" panose="02020603050405020304" pitchFamily="18" charset="0"/>
              </a:rPr>
              <a:t>Fase 3: Når byrådet behandler den endelige lokalplan</a:t>
            </a:r>
          </a:p>
        </p:txBody>
      </p:sp>
      <p:sp>
        <p:nvSpPr>
          <p:cNvPr id="3" name="Pladsholder til indhold 2">
            <a:extLst>
              <a:ext uri="{FF2B5EF4-FFF2-40B4-BE49-F238E27FC236}">
                <a16:creationId xmlns:a16="http://schemas.microsoft.com/office/drawing/2014/main" id="{0A763693-1F9E-4A57-954F-D227843F1FE1}"/>
              </a:ext>
            </a:extLst>
          </p:cNvPr>
          <p:cNvSpPr>
            <a:spLocks noGrp="1"/>
          </p:cNvSpPr>
          <p:nvPr>
            <p:ph idx="1"/>
          </p:nvPr>
        </p:nvSpPr>
        <p:spPr>
          <a:xfrm>
            <a:off x="1080000" y="4081528"/>
            <a:ext cx="10080000" cy="2185048"/>
          </a:xfrm>
        </p:spPr>
        <p:txBody>
          <a:bodyPr/>
          <a:lstStyle/>
          <a:p>
            <a:pPr marL="0" lvl="0">
              <a:lnSpc>
                <a:spcPct val="107000"/>
              </a:lnSpc>
            </a:pPr>
            <a:r>
              <a:rPr lang="da-DK" sz="1200" b="1" dirty="0">
                <a:solidFill>
                  <a:srgbClr val="1F3763"/>
                </a:solidFill>
                <a:effectLst/>
                <a:latin typeface="+mn-lt"/>
                <a:ea typeface="Calibri" panose="020F0502020204030204" pitchFamily="34" charset="0"/>
                <a:cs typeface="Times New Roman" panose="02020603050405020304" pitchFamily="18" charset="0"/>
              </a:rPr>
              <a:t>Høringssvar:</a:t>
            </a:r>
            <a:r>
              <a:rPr lang="da-DK" sz="1200" dirty="0">
                <a:effectLst/>
                <a:latin typeface="+mn-lt"/>
                <a:ea typeface="Calibri" panose="020F0502020204030204" pitchFamily="34" charset="0"/>
                <a:cs typeface="Times New Roman" panose="02020603050405020304" pitchFamily="18" charset="0"/>
              </a:rPr>
              <a:t> Kommunens administration fremlægger høringssvarene for politikerne, som eventuelt resulterer i ændringsforslag til lokalplanen.</a:t>
            </a:r>
          </a:p>
          <a:p>
            <a:pPr marL="457200">
              <a:lnSpc>
                <a:spcPct val="107000"/>
              </a:lnSpc>
            </a:pPr>
            <a:r>
              <a:rPr lang="da-DK" sz="1200" dirty="0">
                <a:effectLst/>
                <a:latin typeface="+mn-lt"/>
                <a:ea typeface="Calibri" panose="020F0502020204030204" pitchFamily="34" charset="0"/>
                <a:cs typeface="Times New Roman" panose="02020603050405020304" pitchFamily="18" charset="0"/>
              </a:rPr>
              <a:t> </a:t>
            </a:r>
          </a:p>
          <a:p>
            <a:pPr marL="0" lvl="0">
              <a:lnSpc>
                <a:spcPct val="107000"/>
              </a:lnSpc>
            </a:pPr>
            <a:r>
              <a:rPr lang="da-DK" sz="1200" b="1" dirty="0">
                <a:solidFill>
                  <a:srgbClr val="1F3763"/>
                </a:solidFill>
                <a:effectLst/>
                <a:latin typeface="+mn-lt"/>
                <a:ea typeface="Calibri" panose="020F0502020204030204" pitchFamily="34" charset="0"/>
                <a:cs typeface="Times New Roman" panose="02020603050405020304" pitchFamily="18" charset="0"/>
              </a:rPr>
              <a:t>Byråd vedtager planer:</a:t>
            </a:r>
            <a:r>
              <a:rPr lang="da-DK" sz="1200" dirty="0">
                <a:effectLst/>
                <a:latin typeface="+mn-lt"/>
                <a:ea typeface="Calibri" panose="020F0502020204030204" pitchFamily="34" charset="0"/>
                <a:cs typeface="Times New Roman" panose="02020603050405020304" pitchFamily="18" charset="0"/>
              </a:rPr>
              <a:t> Byrådet behandler sagen og vedtager muligvis lokalplanen og tillægget til kommuneplanen.</a:t>
            </a:r>
          </a:p>
          <a:p>
            <a:pPr marL="457200">
              <a:lnSpc>
                <a:spcPct val="107000"/>
              </a:lnSpc>
            </a:pPr>
            <a:r>
              <a:rPr lang="da-DK" sz="1200" dirty="0">
                <a:effectLst/>
                <a:latin typeface="+mn-lt"/>
                <a:ea typeface="Calibri" panose="020F0502020204030204" pitchFamily="34" charset="0"/>
                <a:cs typeface="Times New Roman" panose="02020603050405020304" pitchFamily="18" charset="0"/>
              </a:rPr>
              <a:t> </a:t>
            </a:r>
          </a:p>
          <a:p>
            <a:pPr marL="0" lvl="0">
              <a:lnSpc>
                <a:spcPct val="107000"/>
              </a:lnSpc>
              <a:spcAft>
                <a:spcPts val="800"/>
              </a:spcAft>
            </a:pPr>
            <a:r>
              <a:rPr lang="da-DK" sz="1200" b="1" dirty="0">
                <a:solidFill>
                  <a:srgbClr val="1F3763"/>
                </a:solidFill>
                <a:effectLst/>
                <a:latin typeface="+mn-lt"/>
                <a:ea typeface="Calibri" panose="020F0502020204030204" pitchFamily="34" charset="0"/>
                <a:cs typeface="Times New Roman" panose="02020603050405020304" pitchFamily="18" charset="0"/>
              </a:rPr>
              <a:t>Mulighed for at klage:</a:t>
            </a:r>
            <a:r>
              <a:rPr lang="da-DK" sz="1200" dirty="0">
                <a:effectLst/>
                <a:latin typeface="+mn-lt"/>
                <a:ea typeface="Calibri" panose="020F0502020204030204" pitchFamily="34" charset="0"/>
                <a:cs typeface="Times New Roman" panose="02020603050405020304" pitchFamily="18" charset="0"/>
              </a:rPr>
              <a:t> Alle har mulighed for at klage til Planklagenævnet over planernes lovlighed i fire uger efter vedtagelsen.</a:t>
            </a:r>
          </a:p>
          <a:p>
            <a:endParaRPr lang="da-DK" dirty="0"/>
          </a:p>
        </p:txBody>
      </p:sp>
      <p:sp>
        <p:nvSpPr>
          <p:cNvPr id="4" name="Pladsholder til slidenummer 3">
            <a:extLst>
              <a:ext uri="{FF2B5EF4-FFF2-40B4-BE49-F238E27FC236}">
                <a16:creationId xmlns:a16="http://schemas.microsoft.com/office/drawing/2014/main" id="{6CB31DFE-A5C0-49DF-BE6F-1ADDBA2F0102}"/>
              </a:ext>
            </a:extLst>
          </p:cNvPr>
          <p:cNvSpPr>
            <a:spLocks noGrp="1"/>
          </p:cNvSpPr>
          <p:nvPr>
            <p:ph type="sldNum" sz="quarter" idx="4"/>
          </p:nvPr>
        </p:nvSpPr>
        <p:spPr/>
        <p:txBody>
          <a:bodyPr/>
          <a:lstStyle/>
          <a:p>
            <a:fld id="{99270B79-1B61-4D58-8102-AFDA4AEEE5ED}" type="slidenum">
              <a:rPr lang="da-DK" noProof="0" smtClean="0"/>
              <a:pPr/>
              <a:t>10</a:t>
            </a:fld>
            <a:endParaRPr lang="da-DK" noProof="0" dirty="0"/>
          </a:p>
        </p:txBody>
      </p:sp>
      <p:pic>
        <p:nvPicPr>
          <p:cNvPr id="7" name="Picture 2">
            <a:extLst>
              <a:ext uri="{FF2B5EF4-FFF2-40B4-BE49-F238E27FC236}">
                <a16:creationId xmlns:a16="http://schemas.microsoft.com/office/drawing/2014/main" id="{240B4F83-109B-4F22-8F2A-C21FA8F8C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500" y="2609850"/>
            <a:ext cx="9536193" cy="12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29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8B701DB-6112-4ABB-8EA1-C0F5BDACAC01}"/>
              </a:ext>
            </a:extLst>
          </p:cNvPr>
          <p:cNvSpPr>
            <a:spLocks noGrp="1"/>
          </p:cNvSpPr>
          <p:nvPr>
            <p:ph idx="1"/>
          </p:nvPr>
        </p:nvSpPr>
        <p:spPr/>
        <p:txBody>
          <a:bodyPr/>
          <a:lstStyle/>
          <a:p>
            <a:endParaRPr lang="da-DK" dirty="0"/>
          </a:p>
        </p:txBody>
      </p:sp>
      <p:sp>
        <p:nvSpPr>
          <p:cNvPr id="4" name="Pladsholder til slidenummer 3">
            <a:extLst>
              <a:ext uri="{FF2B5EF4-FFF2-40B4-BE49-F238E27FC236}">
                <a16:creationId xmlns:a16="http://schemas.microsoft.com/office/drawing/2014/main" id="{EC72EB11-CE24-4848-A806-6F03630918EA}"/>
              </a:ext>
            </a:extLst>
          </p:cNvPr>
          <p:cNvSpPr>
            <a:spLocks noGrp="1"/>
          </p:cNvSpPr>
          <p:nvPr>
            <p:ph type="sldNum" sz="quarter" idx="4"/>
          </p:nvPr>
        </p:nvSpPr>
        <p:spPr/>
        <p:txBody>
          <a:bodyPr/>
          <a:lstStyle/>
          <a:p>
            <a:fld id="{99270B79-1B61-4D58-8102-AFDA4AEEE5ED}" type="slidenum">
              <a:rPr lang="da-DK" noProof="0" smtClean="0"/>
              <a:pPr/>
              <a:t>11</a:t>
            </a:fld>
            <a:endParaRPr lang="da-DK" noProof="0" dirty="0"/>
          </a:p>
        </p:txBody>
      </p:sp>
      <p:pic>
        <p:nvPicPr>
          <p:cNvPr id="6" name="Billede 5">
            <a:extLst>
              <a:ext uri="{FF2B5EF4-FFF2-40B4-BE49-F238E27FC236}">
                <a16:creationId xmlns:a16="http://schemas.microsoft.com/office/drawing/2014/main" id="{C90025EA-D179-47E4-8EE9-433AA47FDA0A}"/>
              </a:ext>
            </a:extLst>
          </p:cNvPr>
          <p:cNvPicPr>
            <a:picLocks noChangeAspect="1"/>
          </p:cNvPicPr>
          <p:nvPr/>
        </p:nvPicPr>
        <p:blipFill>
          <a:blip r:embed="rId2"/>
          <a:stretch>
            <a:fillRect/>
          </a:stretch>
        </p:blipFill>
        <p:spPr>
          <a:xfrm>
            <a:off x="597377" y="821879"/>
            <a:ext cx="10997246" cy="5332668"/>
          </a:xfrm>
          <a:prstGeom prst="rect">
            <a:avLst/>
          </a:prstGeom>
        </p:spPr>
      </p:pic>
    </p:spTree>
    <p:extLst>
      <p:ext uri="{BB962C8B-B14F-4D97-AF65-F5344CB8AC3E}">
        <p14:creationId xmlns:p14="http://schemas.microsoft.com/office/powerpoint/2010/main" val="76027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EB19C3-9F88-4B78-8C22-B07A4E4E84C2}"/>
              </a:ext>
            </a:extLst>
          </p:cNvPr>
          <p:cNvSpPr>
            <a:spLocks noGrp="1"/>
          </p:cNvSpPr>
          <p:nvPr>
            <p:ph type="title"/>
          </p:nvPr>
        </p:nvSpPr>
        <p:spPr/>
        <p:txBody>
          <a:bodyPr/>
          <a:lstStyle/>
          <a:p>
            <a:r>
              <a:rPr lang="da-DK" dirty="0"/>
              <a:t>Solcelleområdets indretning</a:t>
            </a:r>
          </a:p>
        </p:txBody>
      </p:sp>
      <p:sp>
        <p:nvSpPr>
          <p:cNvPr id="3" name="Pladsholder til slidenummer 2">
            <a:extLst>
              <a:ext uri="{FF2B5EF4-FFF2-40B4-BE49-F238E27FC236}">
                <a16:creationId xmlns:a16="http://schemas.microsoft.com/office/drawing/2014/main" id="{585908C0-89C8-4167-942F-58B805385436}"/>
              </a:ext>
            </a:extLst>
          </p:cNvPr>
          <p:cNvSpPr>
            <a:spLocks noGrp="1"/>
          </p:cNvSpPr>
          <p:nvPr>
            <p:ph type="sldNum" sz="quarter" idx="4"/>
          </p:nvPr>
        </p:nvSpPr>
        <p:spPr/>
        <p:txBody>
          <a:bodyPr/>
          <a:lstStyle/>
          <a:p>
            <a:fld id="{99270B79-1B61-4D58-8102-AFDA4AEEE5ED}" type="slidenum">
              <a:rPr lang="da-DK" noProof="0" smtClean="0"/>
              <a:pPr/>
              <a:t>12</a:t>
            </a:fld>
            <a:endParaRPr lang="da-DK" noProof="0" dirty="0">
              <a:solidFill>
                <a:schemeClr val="bg1"/>
              </a:solidFill>
            </a:endParaRPr>
          </a:p>
        </p:txBody>
      </p:sp>
    </p:spTree>
    <p:extLst>
      <p:ext uri="{BB962C8B-B14F-4D97-AF65-F5344CB8AC3E}">
        <p14:creationId xmlns:p14="http://schemas.microsoft.com/office/powerpoint/2010/main" val="2310680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1856723"/>
            <a:ext cx="1801161" cy="681299"/>
          </a:xfrm>
          <a:prstGeom prst="rect">
            <a:avLst/>
          </a:prstGeom>
        </p:spPr>
        <p:txBody>
          <a:bodyPr vert="horz" wrap="square" lIns="0" tIns="11516" rIns="0" bIns="0" rtlCol="0" anchor="ctr">
            <a:spAutoFit/>
          </a:bodyPr>
          <a:lstStyle/>
          <a:p>
            <a:pPr marL="11516">
              <a:lnSpc>
                <a:spcPct val="100000"/>
              </a:lnSpc>
              <a:spcBef>
                <a:spcPts val="91"/>
              </a:spcBef>
            </a:pPr>
            <a:r>
              <a:rPr spc="-9" dirty="0"/>
              <a:t>Solceller</a:t>
            </a:r>
          </a:p>
          <a:p>
            <a:pPr marL="11516">
              <a:lnSpc>
                <a:spcPct val="100000"/>
              </a:lnSpc>
            </a:pPr>
            <a:r>
              <a:rPr dirty="0"/>
              <a:t>ved </a:t>
            </a:r>
            <a:r>
              <a:rPr spc="-9" dirty="0"/>
              <a:t>Høegholm</a:t>
            </a:r>
          </a:p>
        </p:txBody>
      </p:sp>
      <p:sp>
        <p:nvSpPr>
          <p:cNvPr id="3" name="object 3"/>
          <p:cNvSpPr txBox="1"/>
          <p:nvPr/>
        </p:nvSpPr>
        <p:spPr>
          <a:xfrm>
            <a:off x="2052210" y="940643"/>
            <a:ext cx="1846075" cy="513945"/>
          </a:xfrm>
          <a:prstGeom prst="rect">
            <a:avLst/>
          </a:prstGeom>
        </p:spPr>
        <p:txBody>
          <a:bodyPr vert="horz" wrap="square" lIns="0" tIns="11516" rIns="0" bIns="0" rtlCol="0">
            <a:spAutoFit/>
          </a:bodyPr>
          <a:lstStyle/>
          <a:p>
            <a:pPr marL="11516">
              <a:spcBef>
                <a:spcPts val="91"/>
              </a:spcBef>
            </a:pPr>
            <a:r>
              <a:rPr sz="1632" spc="-9" dirty="0">
                <a:solidFill>
                  <a:srgbClr val="636466"/>
                </a:solidFill>
                <a:latin typeface="Georgia"/>
                <a:cs typeface="Georgia"/>
              </a:rPr>
              <a:t>Præsentationsmøde</a:t>
            </a:r>
            <a:endParaRPr sz="1632">
              <a:latin typeface="Georgia"/>
              <a:cs typeface="Georgia"/>
            </a:endParaRPr>
          </a:p>
          <a:p>
            <a:pPr marL="11516"/>
            <a:r>
              <a:rPr sz="1632" dirty="0">
                <a:solidFill>
                  <a:srgbClr val="636466"/>
                </a:solidFill>
                <a:latin typeface="Georgia"/>
                <a:cs typeface="Georgia"/>
              </a:rPr>
              <a:t>7.</a:t>
            </a:r>
            <a:r>
              <a:rPr sz="1632" spc="-18" dirty="0">
                <a:solidFill>
                  <a:srgbClr val="636466"/>
                </a:solidFill>
                <a:latin typeface="Georgia"/>
                <a:cs typeface="Georgia"/>
              </a:rPr>
              <a:t> </a:t>
            </a:r>
            <a:r>
              <a:rPr sz="1632" dirty="0">
                <a:solidFill>
                  <a:srgbClr val="636466"/>
                </a:solidFill>
                <a:latin typeface="Georgia"/>
                <a:cs typeface="Georgia"/>
              </a:rPr>
              <a:t>juni</a:t>
            </a:r>
            <a:r>
              <a:rPr sz="1632" spc="-5" dirty="0">
                <a:solidFill>
                  <a:srgbClr val="636466"/>
                </a:solidFill>
                <a:latin typeface="Georgia"/>
                <a:cs typeface="Georgia"/>
              </a:rPr>
              <a:t> </a:t>
            </a:r>
            <a:r>
              <a:rPr sz="1632" spc="-18" dirty="0">
                <a:solidFill>
                  <a:srgbClr val="636466"/>
                </a:solidFill>
                <a:latin typeface="Georgia"/>
                <a:cs typeface="Georgia"/>
              </a:rPr>
              <a:t>2022</a:t>
            </a:r>
            <a:endParaRPr sz="1632">
              <a:latin typeface="Georgia"/>
              <a:cs typeface="Georgia"/>
            </a:endParaRPr>
          </a:p>
        </p:txBody>
      </p:sp>
      <p:pic>
        <p:nvPicPr>
          <p:cNvPr id="4" name="object 4"/>
          <p:cNvPicPr/>
          <p:nvPr/>
        </p:nvPicPr>
        <p:blipFill>
          <a:blip r:embed="rId2" cstate="print"/>
          <a:stretch>
            <a:fillRect/>
          </a:stretch>
        </p:blipFill>
        <p:spPr>
          <a:xfrm>
            <a:off x="2063731" y="6134923"/>
            <a:ext cx="897731" cy="411088"/>
          </a:xfrm>
          <a:prstGeom prst="rect">
            <a:avLst/>
          </a:prstGeom>
        </p:spPr>
      </p:pic>
      <p:pic>
        <p:nvPicPr>
          <p:cNvPr id="5" name="object 5"/>
          <p:cNvPicPr/>
          <p:nvPr/>
        </p:nvPicPr>
        <p:blipFill>
          <a:blip r:embed="rId3" cstate="print"/>
          <a:stretch>
            <a:fillRect/>
          </a:stretch>
        </p:blipFill>
        <p:spPr>
          <a:xfrm>
            <a:off x="4283576" y="468981"/>
            <a:ext cx="6262232" cy="59174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pic>
        <p:nvPicPr>
          <p:cNvPr id="3" name="object 3"/>
          <p:cNvPicPr/>
          <p:nvPr/>
        </p:nvPicPr>
        <p:blipFill>
          <a:blip r:embed="rId3" cstate="print"/>
          <a:stretch>
            <a:fillRect/>
          </a:stretch>
        </p:blipFill>
        <p:spPr>
          <a:xfrm>
            <a:off x="4854868" y="11"/>
            <a:ext cx="6088257" cy="6855408"/>
          </a:xfrm>
          <a:prstGeom prst="rect">
            <a:avLst/>
          </a:prstGeom>
        </p:spPr>
      </p:pic>
      <p:sp>
        <p:nvSpPr>
          <p:cNvPr id="4" name="object 4"/>
          <p:cNvSpPr txBox="1">
            <a:spLocks noGrp="1"/>
          </p:cNvSpPr>
          <p:nvPr>
            <p:ph type="title"/>
          </p:nvPr>
        </p:nvSpPr>
        <p:spPr>
          <a:xfrm>
            <a:off x="2052211" y="927927"/>
            <a:ext cx="1972179" cy="346464"/>
          </a:xfrm>
          <a:prstGeom prst="rect">
            <a:avLst/>
          </a:prstGeom>
        </p:spPr>
        <p:txBody>
          <a:bodyPr vert="horz" wrap="square" lIns="0" tIns="11516" rIns="0" bIns="0" rtlCol="0" anchor="ctr">
            <a:spAutoFit/>
          </a:bodyPr>
          <a:lstStyle/>
          <a:p>
            <a:pPr marL="11516">
              <a:lnSpc>
                <a:spcPct val="100000"/>
              </a:lnSpc>
              <a:spcBef>
                <a:spcPts val="91"/>
              </a:spcBef>
            </a:pPr>
            <a:r>
              <a:rPr spc="-9" dirty="0"/>
              <a:t>Projektetforslag</a:t>
            </a:r>
          </a:p>
        </p:txBody>
      </p:sp>
      <p:sp>
        <p:nvSpPr>
          <p:cNvPr id="5" name="object 5"/>
          <p:cNvSpPr txBox="1"/>
          <p:nvPr/>
        </p:nvSpPr>
        <p:spPr>
          <a:xfrm>
            <a:off x="2052211" y="1570224"/>
            <a:ext cx="1818435" cy="1190349"/>
          </a:xfrm>
          <a:prstGeom prst="rect">
            <a:avLst/>
          </a:prstGeom>
        </p:spPr>
        <p:txBody>
          <a:bodyPr vert="horz" wrap="square" lIns="0" tIns="11516" rIns="0" bIns="0" rtlCol="0">
            <a:spAutoFit/>
          </a:bodyPr>
          <a:lstStyle/>
          <a:p>
            <a:pPr marL="11516">
              <a:spcBef>
                <a:spcPts val="91"/>
              </a:spcBef>
            </a:pPr>
            <a:r>
              <a:rPr sz="1632" spc="-9" dirty="0">
                <a:solidFill>
                  <a:srgbClr val="636466"/>
                </a:solidFill>
                <a:latin typeface="Georgia"/>
                <a:cs typeface="Georgia"/>
              </a:rPr>
              <a:t>Solceller</a:t>
            </a:r>
            <a:endParaRPr sz="1632">
              <a:latin typeface="Georgia"/>
              <a:cs typeface="Georgia"/>
            </a:endParaRPr>
          </a:p>
          <a:p>
            <a:pPr marL="11516" marR="4607">
              <a:lnSpc>
                <a:spcPct val="200000"/>
              </a:lnSpc>
            </a:pPr>
            <a:r>
              <a:rPr sz="1632" spc="-9" dirty="0">
                <a:solidFill>
                  <a:srgbClr val="636466"/>
                </a:solidFill>
                <a:latin typeface="Georgia"/>
                <a:cs typeface="Georgia"/>
              </a:rPr>
              <a:t>Transformerstation Adgangsveje</a:t>
            </a:r>
            <a:endParaRPr sz="1632">
              <a:latin typeface="Georgia"/>
              <a:cs typeface="Georgia"/>
            </a:endParaRPr>
          </a:p>
        </p:txBody>
      </p:sp>
      <p:sp>
        <p:nvSpPr>
          <p:cNvPr id="6" name="object 6"/>
          <p:cNvSpPr txBox="1"/>
          <p:nvPr/>
        </p:nvSpPr>
        <p:spPr>
          <a:xfrm>
            <a:off x="2052211" y="3560251"/>
            <a:ext cx="2446653" cy="779083"/>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Afskærmende </a:t>
            </a:r>
            <a:r>
              <a:rPr sz="1632" spc="-9" dirty="0">
                <a:solidFill>
                  <a:srgbClr val="636466"/>
                </a:solidFill>
                <a:latin typeface="Georgia"/>
                <a:cs typeface="Georgia"/>
              </a:rPr>
              <a:t>beplantning</a:t>
            </a:r>
            <a:endParaRPr sz="1632">
              <a:latin typeface="Georgia"/>
              <a:cs typeface="Georgia"/>
            </a:endParaRPr>
          </a:p>
          <a:p>
            <a:pPr>
              <a:lnSpc>
                <a:spcPct val="100000"/>
              </a:lnSpc>
            </a:pPr>
            <a:endParaRPr sz="1723">
              <a:latin typeface="Georgia"/>
              <a:cs typeface="Georgia"/>
            </a:endParaRPr>
          </a:p>
          <a:p>
            <a:pPr marL="11516"/>
            <a:r>
              <a:rPr sz="1632" spc="-9" dirty="0">
                <a:solidFill>
                  <a:srgbClr val="636466"/>
                </a:solidFill>
                <a:latin typeface="Georgia"/>
                <a:cs typeface="Georgia"/>
              </a:rPr>
              <a:t>Faunapassage</a:t>
            </a:r>
            <a:endParaRPr sz="1632">
              <a:latin typeface="Georgia"/>
              <a:cs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pic>
        <p:nvPicPr>
          <p:cNvPr id="3" name="object 3"/>
          <p:cNvPicPr/>
          <p:nvPr/>
        </p:nvPicPr>
        <p:blipFill>
          <a:blip r:embed="rId3" cstate="print"/>
          <a:stretch>
            <a:fillRect/>
          </a:stretch>
        </p:blipFill>
        <p:spPr>
          <a:xfrm>
            <a:off x="3671481" y="11"/>
            <a:ext cx="6857043" cy="6855408"/>
          </a:xfrm>
          <a:prstGeom prst="rect">
            <a:avLst/>
          </a:prstGeom>
        </p:spPr>
      </p:pic>
      <p:sp>
        <p:nvSpPr>
          <p:cNvPr id="4" name="object 4"/>
          <p:cNvSpPr txBox="1"/>
          <p:nvPr/>
        </p:nvSpPr>
        <p:spPr>
          <a:xfrm>
            <a:off x="1731295" y="1211208"/>
            <a:ext cx="1511524" cy="765104"/>
          </a:xfrm>
          <a:prstGeom prst="rect">
            <a:avLst/>
          </a:prstGeom>
        </p:spPr>
        <p:txBody>
          <a:bodyPr vert="horz" wrap="square" lIns="0" tIns="11516" rIns="0" bIns="0" rtlCol="0">
            <a:spAutoFit/>
          </a:bodyPr>
          <a:lstStyle/>
          <a:p>
            <a:pPr marL="11516" marR="4607">
              <a:spcBef>
                <a:spcPts val="91"/>
              </a:spcBef>
            </a:pPr>
            <a:r>
              <a:rPr sz="1632" spc="-9" dirty="0">
                <a:solidFill>
                  <a:srgbClr val="636466"/>
                </a:solidFill>
                <a:latin typeface="Georgia"/>
                <a:cs typeface="Georgia"/>
              </a:rPr>
              <a:t>Visualiseringer </a:t>
            </a:r>
            <a:r>
              <a:rPr sz="1632" dirty="0">
                <a:solidFill>
                  <a:srgbClr val="636466"/>
                </a:solidFill>
                <a:latin typeface="Georgia"/>
                <a:cs typeface="Georgia"/>
              </a:rPr>
              <a:t>fra</a:t>
            </a:r>
            <a:r>
              <a:rPr sz="1632" spc="-14" dirty="0">
                <a:solidFill>
                  <a:srgbClr val="636466"/>
                </a:solidFill>
                <a:latin typeface="Georgia"/>
                <a:cs typeface="Georgia"/>
              </a:rPr>
              <a:t> </a:t>
            </a:r>
            <a:r>
              <a:rPr sz="1632" dirty="0">
                <a:solidFill>
                  <a:srgbClr val="636466"/>
                </a:solidFill>
                <a:latin typeface="Georgia"/>
                <a:cs typeface="Georgia"/>
              </a:rPr>
              <a:t>fem</a:t>
            </a:r>
            <a:r>
              <a:rPr sz="1632" spc="-14" dirty="0">
                <a:solidFill>
                  <a:srgbClr val="636466"/>
                </a:solidFill>
                <a:latin typeface="Georgia"/>
                <a:cs typeface="Georgia"/>
              </a:rPr>
              <a:t> </a:t>
            </a:r>
            <a:r>
              <a:rPr sz="1632" spc="-9" dirty="0">
                <a:solidFill>
                  <a:srgbClr val="636466"/>
                </a:solidFill>
                <a:latin typeface="Georgia"/>
                <a:cs typeface="Georgia"/>
              </a:rPr>
              <a:t>udvalgte punkter</a:t>
            </a:r>
            <a:endParaRPr sz="1632">
              <a:latin typeface="Georgia"/>
              <a:cs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9113199"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5738140"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F475A-5D6F-4B35-9C5C-25C251B366A0}"/>
              </a:ext>
            </a:extLst>
          </p:cNvPr>
          <p:cNvSpPr>
            <a:spLocks noGrp="1"/>
          </p:cNvSpPr>
          <p:nvPr>
            <p:ph type="title"/>
          </p:nvPr>
        </p:nvSpPr>
        <p:spPr/>
        <p:txBody>
          <a:bodyPr/>
          <a:lstStyle/>
          <a:p>
            <a:r>
              <a:rPr lang="da-DK" dirty="0"/>
              <a:t>Dagsorden</a:t>
            </a:r>
          </a:p>
        </p:txBody>
      </p:sp>
      <p:sp>
        <p:nvSpPr>
          <p:cNvPr id="3" name="Pladsholder til indhold 2">
            <a:extLst>
              <a:ext uri="{FF2B5EF4-FFF2-40B4-BE49-F238E27FC236}">
                <a16:creationId xmlns:a16="http://schemas.microsoft.com/office/drawing/2014/main" id="{16DD92E1-3C24-4528-BE23-332582A9D0A3}"/>
              </a:ext>
            </a:extLst>
          </p:cNvPr>
          <p:cNvSpPr>
            <a:spLocks noGrp="1"/>
          </p:cNvSpPr>
          <p:nvPr>
            <p:ph idx="1"/>
          </p:nvPr>
        </p:nvSpPr>
        <p:spPr/>
        <p:txBody>
          <a:bodyPr/>
          <a:lstStyle/>
          <a:p>
            <a:pPr marL="342900" lvl="0" indent="-342900">
              <a:lnSpc>
                <a:spcPct val="250000"/>
              </a:lnSpc>
              <a:buFont typeface="Symbol" panose="05050102010706020507" pitchFamily="18" charset="2"/>
              <a:buChar char=""/>
            </a:pPr>
            <a:r>
              <a:rPr lang="da-DK" dirty="0">
                <a:latin typeface="+mn-lt"/>
                <a:ea typeface="Times New Roman" panose="02020603050405020304" pitchFamily="18" charset="0"/>
              </a:rPr>
              <a:t>Rammer for mødet - Henrik</a:t>
            </a:r>
            <a:endParaRPr lang="da-DK" dirty="0">
              <a:effectLst/>
              <a:latin typeface="+mn-lt"/>
              <a:ea typeface="Times New Roman" panose="02020603050405020304" pitchFamily="18" charset="0"/>
            </a:endParaRPr>
          </a:p>
          <a:p>
            <a:pPr marL="342900" indent="-342900">
              <a:lnSpc>
                <a:spcPct val="250000"/>
              </a:lnSpc>
              <a:buFont typeface="Symbol" panose="05050102010706020507" pitchFamily="18" charset="2"/>
              <a:buChar char=""/>
            </a:pPr>
            <a:r>
              <a:rPr lang="da-DK" dirty="0">
                <a:effectLst/>
                <a:latin typeface="+mn-lt"/>
                <a:ea typeface="Times New Roman" panose="02020603050405020304" pitchFamily="18" charset="0"/>
              </a:rPr>
              <a:t>Arbejdet med beplantning langs Familiesengen – Mads</a:t>
            </a:r>
            <a:r>
              <a:rPr lang="da-DK" dirty="0">
                <a:latin typeface="+mn-lt"/>
                <a:ea typeface="Times New Roman" panose="02020603050405020304" pitchFamily="18" charset="0"/>
              </a:rPr>
              <a:t> og </a:t>
            </a:r>
            <a:r>
              <a:rPr lang="da-DK" dirty="0">
                <a:effectLst/>
                <a:latin typeface="+mn-lt"/>
                <a:ea typeface="Times New Roman" panose="02020603050405020304" pitchFamily="18" charset="0"/>
              </a:rPr>
              <a:t>Henrik</a:t>
            </a:r>
          </a:p>
          <a:p>
            <a:pPr marL="342900" indent="-342900">
              <a:lnSpc>
                <a:spcPct val="250000"/>
              </a:lnSpc>
              <a:buFont typeface="Symbol" panose="05050102010706020507" pitchFamily="18" charset="2"/>
              <a:buChar char=""/>
            </a:pPr>
            <a:r>
              <a:rPr lang="da-DK" dirty="0">
                <a:latin typeface="+mn-lt"/>
                <a:ea typeface="Times New Roman" panose="02020603050405020304" pitchFamily="18" charset="0"/>
              </a:rPr>
              <a:t>T</a:t>
            </a:r>
            <a:r>
              <a:rPr lang="da-DK" dirty="0">
                <a:effectLst/>
                <a:latin typeface="+mn-lt"/>
                <a:ea typeface="Times New Roman" panose="02020603050405020304" pitchFamily="18" charset="0"/>
              </a:rPr>
              <a:t>idsplan for planlægningsprocessen – Mads og Sophie</a:t>
            </a:r>
            <a:endParaRPr lang="da-DK" dirty="0">
              <a:effectLst/>
              <a:latin typeface="+mn-lt"/>
              <a:ea typeface="Calibri" panose="020F0502020204030204" pitchFamily="34" charset="0"/>
            </a:endParaRPr>
          </a:p>
          <a:p>
            <a:pPr marL="342900" lvl="0" indent="-342900">
              <a:lnSpc>
                <a:spcPct val="250000"/>
              </a:lnSpc>
              <a:buFont typeface="Symbol" panose="05050102010706020507" pitchFamily="18" charset="2"/>
              <a:buChar char=""/>
            </a:pPr>
            <a:r>
              <a:rPr lang="da-DK" dirty="0">
                <a:effectLst/>
                <a:latin typeface="+mn-lt"/>
                <a:ea typeface="Times New Roman" panose="02020603050405020304" pitchFamily="18" charset="0"/>
              </a:rPr>
              <a:t>Solcelleområdets indretning - Emilie</a:t>
            </a:r>
            <a:endParaRPr lang="da-DK" dirty="0">
              <a:effectLst/>
              <a:latin typeface="+mn-lt"/>
              <a:ea typeface="Calibri" panose="020F0502020204030204" pitchFamily="34" charset="0"/>
            </a:endParaRPr>
          </a:p>
          <a:p>
            <a:pPr marL="342900" lvl="0" indent="-342900">
              <a:lnSpc>
                <a:spcPct val="250000"/>
              </a:lnSpc>
              <a:buFont typeface="Symbol" panose="05050102010706020507" pitchFamily="18" charset="2"/>
              <a:buChar char=""/>
            </a:pPr>
            <a:r>
              <a:rPr lang="da-DK" dirty="0">
                <a:effectLst/>
                <a:latin typeface="+mn-lt"/>
                <a:ea typeface="Times New Roman" panose="02020603050405020304" pitchFamily="18" charset="0"/>
              </a:rPr>
              <a:t>Foreløbige konklusioner fra miljøvurderingen - Emilie</a:t>
            </a:r>
            <a:endParaRPr lang="da-DK" dirty="0">
              <a:effectLst/>
              <a:latin typeface="+mn-lt"/>
              <a:ea typeface="Calibri" panose="020F0502020204030204" pitchFamily="34" charset="0"/>
            </a:endParaRPr>
          </a:p>
          <a:p>
            <a:pPr marL="342900" lvl="0" indent="-342900">
              <a:lnSpc>
                <a:spcPct val="250000"/>
              </a:lnSpc>
              <a:buFont typeface="Symbol" panose="05050102010706020507" pitchFamily="18" charset="2"/>
              <a:buChar char=""/>
            </a:pPr>
            <a:r>
              <a:rPr lang="da-DK" dirty="0">
                <a:effectLst/>
                <a:latin typeface="+mn-lt"/>
                <a:ea typeface="Times New Roman" panose="02020603050405020304" pitchFamily="18" charset="0"/>
              </a:rPr>
              <a:t>Muligheder for at søge den grønne pulje – Mads og Henrik </a:t>
            </a:r>
            <a:endParaRPr lang="da-DK" dirty="0">
              <a:effectLst/>
              <a:latin typeface="+mn-lt"/>
              <a:ea typeface="Calibri" panose="020F0502020204030204" pitchFamily="34" charset="0"/>
            </a:endParaRPr>
          </a:p>
          <a:p>
            <a:pPr marL="344250" indent="-342900">
              <a:lnSpc>
                <a:spcPct val="200000"/>
              </a:lnSpc>
              <a:buFont typeface="+mj-lt"/>
              <a:buAutoNum type="arabicPeriod"/>
            </a:pPr>
            <a:endParaRPr lang="da-DK" dirty="0"/>
          </a:p>
        </p:txBody>
      </p:sp>
      <p:sp>
        <p:nvSpPr>
          <p:cNvPr id="4" name="Pladsholder til slidenummer 3">
            <a:extLst>
              <a:ext uri="{FF2B5EF4-FFF2-40B4-BE49-F238E27FC236}">
                <a16:creationId xmlns:a16="http://schemas.microsoft.com/office/drawing/2014/main" id="{2BACEBCF-356C-43E3-BC49-7C0CEA95CEF4}"/>
              </a:ext>
            </a:extLst>
          </p:cNvPr>
          <p:cNvSpPr>
            <a:spLocks noGrp="1"/>
          </p:cNvSpPr>
          <p:nvPr>
            <p:ph type="sldNum" sz="quarter" idx="4"/>
          </p:nvPr>
        </p:nvSpPr>
        <p:spPr/>
        <p:txBody>
          <a:bodyPr/>
          <a:lstStyle/>
          <a:p>
            <a:fld id="{99270B79-1B61-4D58-8102-AFDA4AEEE5ED}" type="slidenum">
              <a:rPr lang="da-DK" noProof="0" smtClean="0"/>
              <a:pPr/>
              <a:t>2</a:t>
            </a:fld>
            <a:endParaRPr lang="da-DK" noProof="0" dirty="0"/>
          </a:p>
        </p:txBody>
      </p:sp>
    </p:spTree>
    <p:extLst>
      <p:ext uri="{BB962C8B-B14F-4D97-AF65-F5344CB8AC3E}">
        <p14:creationId xmlns:p14="http://schemas.microsoft.com/office/powerpoint/2010/main" val="398163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9113215"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9113215"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9113215"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57ADB-5FE1-4DAC-A730-2247A49C2883}"/>
              </a:ext>
            </a:extLst>
          </p:cNvPr>
          <p:cNvSpPr>
            <a:spLocks noGrp="1"/>
          </p:cNvSpPr>
          <p:nvPr>
            <p:ph type="title"/>
          </p:nvPr>
        </p:nvSpPr>
        <p:spPr/>
        <p:txBody>
          <a:bodyPr/>
          <a:lstStyle/>
          <a:p>
            <a:r>
              <a:rPr lang="da-DK" dirty="0"/>
              <a:t>Rammer for mødet</a:t>
            </a:r>
          </a:p>
        </p:txBody>
      </p:sp>
      <p:sp>
        <p:nvSpPr>
          <p:cNvPr id="3" name="Pladsholder til slidenummer 2">
            <a:extLst>
              <a:ext uri="{FF2B5EF4-FFF2-40B4-BE49-F238E27FC236}">
                <a16:creationId xmlns:a16="http://schemas.microsoft.com/office/drawing/2014/main" id="{3322A7F2-19F4-44F8-9083-07F1C989EA2D}"/>
              </a:ext>
            </a:extLst>
          </p:cNvPr>
          <p:cNvSpPr>
            <a:spLocks noGrp="1"/>
          </p:cNvSpPr>
          <p:nvPr>
            <p:ph type="sldNum" sz="quarter" idx="4"/>
          </p:nvPr>
        </p:nvSpPr>
        <p:spPr/>
        <p:txBody>
          <a:bodyPr/>
          <a:lstStyle/>
          <a:p>
            <a:fld id="{99270B79-1B61-4D58-8102-AFDA4AEEE5ED}" type="slidenum">
              <a:rPr lang="da-DK" noProof="0" smtClean="0"/>
              <a:pPr/>
              <a:t>3</a:t>
            </a:fld>
            <a:endParaRPr lang="da-DK" noProof="0" dirty="0">
              <a:solidFill>
                <a:schemeClr val="bg1"/>
              </a:solidFill>
            </a:endParaRPr>
          </a:p>
        </p:txBody>
      </p:sp>
    </p:spTree>
    <p:extLst>
      <p:ext uri="{BB962C8B-B14F-4D97-AF65-F5344CB8AC3E}">
        <p14:creationId xmlns:p14="http://schemas.microsoft.com/office/powerpoint/2010/main" val="889455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9113199"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7" y="423389"/>
            <a:ext cx="8866337" cy="59173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90"/>
            <a:ext cx="8866338" cy="59173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90"/>
            <a:ext cx="8866338" cy="591731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90"/>
            <a:ext cx="8866338" cy="591731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927927"/>
            <a:ext cx="1247223" cy="346464"/>
          </a:xfrm>
          <a:prstGeom prst="rect">
            <a:avLst/>
          </a:prstGeom>
        </p:spPr>
        <p:txBody>
          <a:bodyPr vert="horz" wrap="square" lIns="0" tIns="11516" rIns="0" bIns="0" rtlCol="0" anchor="ctr">
            <a:spAutoFit/>
          </a:bodyPr>
          <a:lstStyle/>
          <a:p>
            <a:pPr marL="11516">
              <a:lnSpc>
                <a:spcPct val="100000"/>
              </a:lnSpc>
              <a:spcBef>
                <a:spcPts val="91"/>
              </a:spcBef>
            </a:pPr>
            <a:r>
              <a:rPr spc="-9" dirty="0"/>
              <a:t>Lokalplan</a:t>
            </a:r>
          </a:p>
        </p:txBody>
      </p:sp>
      <p:sp>
        <p:nvSpPr>
          <p:cNvPr id="3" name="object 3"/>
          <p:cNvSpPr txBox="1"/>
          <p:nvPr/>
        </p:nvSpPr>
        <p:spPr>
          <a:xfrm>
            <a:off x="2052211" y="1570223"/>
            <a:ext cx="3547043"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Muliggør</a:t>
            </a:r>
            <a:r>
              <a:rPr sz="1632" spc="-27" dirty="0">
                <a:solidFill>
                  <a:srgbClr val="636466"/>
                </a:solidFill>
                <a:latin typeface="Georgia"/>
                <a:cs typeface="Georgia"/>
              </a:rPr>
              <a:t> </a:t>
            </a:r>
            <a:r>
              <a:rPr sz="1632" dirty="0">
                <a:solidFill>
                  <a:srgbClr val="636466"/>
                </a:solidFill>
                <a:latin typeface="Georgia"/>
                <a:cs typeface="Georgia"/>
              </a:rPr>
              <a:t>etablering</a:t>
            </a:r>
            <a:r>
              <a:rPr sz="1632" spc="-23" dirty="0">
                <a:solidFill>
                  <a:srgbClr val="636466"/>
                </a:solidFill>
                <a:latin typeface="Georgia"/>
                <a:cs typeface="Georgia"/>
              </a:rPr>
              <a:t> </a:t>
            </a:r>
            <a:r>
              <a:rPr sz="1632" dirty="0">
                <a:solidFill>
                  <a:srgbClr val="636466"/>
                </a:solidFill>
                <a:latin typeface="Georgia"/>
                <a:cs typeface="Georgia"/>
              </a:rPr>
              <a:t>af</a:t>
            </a:r>
            <a:r>
              <a:rPr sz="1632" spc="-18" dirty="0">
                <a:solidFill>
                  <a:srgbClr val="636466"/>
                </a:solidFill>
                <a:latin typeface="Georgia"/>
                <a:cs typeface="Georgia"/>
              </a:rPr>
              <a:t> </a:t>
            </a:r>
            <a:r>
              <a:rPr sz="1632" dirty="0">
                <a:solidFill>
                  <a:srgbClr val="636466"/>
                </a:solidFill>
                <a:latin typeface="Georgia"/>
                <a:cs typeface="Georgia"/>
              </a:rPr>
              <a:t>et</a:t>
            </a:r>
            <a:r>
              <a:rPr sz="1632" spc="-23" dirty="0">
                <a:solidFill>
                  <a:srgbClr val="636466"/>
                </a:solidFill>
                <a:latin typeface="Georgia"/>
                <a:cs typeface="Georgia"/>
              </a:rPr>
              <a:t> </a:t>
            </a:r>
            <a:r>
              <a:rPr sz="1632" spc="-9" dirty="0">
                <a:solidFill>
                  <a:srgbClr val="636466"/>
                </a:solidFill>
                <a:latin typeface="Georgia"/>
                <a:cs typeface="Georgia"/>
              </a:rPr>
              <a:t>solcelleanlæg</a:t>
            </a:r>
            <a:endParaRPr sz="1632">
              <a:latin typeface="Georgia"/>
              <a:cs typeface="Georgia"/>
            </a:endParaRPr>
          </a:p>
        </p:txBody>
      </p:sp>
      <p:sp>
        <p:nvSpPr>
          <p:cNvPr id="4" name="object 4"/>
          <p:cNvSpPr txBox="1"/>
          <p:nvPr/>
        </p:nvSpPr>
        <p:spPr>
          <a:xfrm>
            <a:off x="2052211" y="2067730"/>
            <a:ext cx="3796948"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Regulerer</a:t>
            </a:r>
            <a:r>
              <a:rPr sz="1632" spc="-23" dirty="0">
                <a:solidFill>
                  <a:srgbClr val="636466"/>
                </a:solidFill>
                <a:latin typeface="Georgia"/>
                <a:cs typeface="Georgia"/>
              </a:rPr>
              <a:t> </a:t>
            </a:r>
            <a:r>
              <a:rPr sz="1632" dirty="0">
                <a:solidFill>
                  <a:srgbClr val="636466"/>
                </a:solidFill>
                <a:latin typeface="Georgia"/>
                <a:cs typeface="Georgia"/>
              </a:rPr>
              <a:t>anlæggets</a:t>
            </a:r>
            <a:r>
              <a:rPr sz="1632" spc="-9" dirty="0">
                <a:solidFill>
                  <a:srgbClr val="636466"/>
                </a:solidFill>
                <a:latin typeface="Georgia"/>
                <a:cs typeface="Georgia"/>
              </a:rPr>
              <a:t> </a:t>
            </a:r>
            <a:r>
              <a:rPr sz="1632" dirty="0">
                <a:solidFill>
                  <a:srgbClr val="636466"/>
                </a:solidFill>
                <a:latin typeface="Georgia"/>
                <a:cs typeface="Georgia"/>
              </a:rPr>
              <a:t>placering</a:t>
            </a:r>
            <a:r>
              <a:rPr sz="1632" spc="-14" dirty="0">
                <a:solidFill>
                  <a:srgbClr val="636466"/>
                </a:solidFill>
                <a:latin typeface="Georgia"/>
                <a:cs typeface="Georgia"/>
              </a:rPr>
              <a:t> </a:t>
            </a:r>
            <a:r>
              <a:rPr sz="1632" dirty="0">
                <a:solidFill>
                  <a:srgbClr val="636466"/>
                </a:solidFill>
                <a:latin typeface="Georgia"/>
                <a:cs typeface="Georgia"/>
              </a:rPr>
              <a:t>og</a:t>
            </a:r>
            <a:r>
              <a:rPr sz="1632" spc="-14" dirty="0">
                <a:solidFill>
                  <a:srgbClr val="636466"/>
                </a:solidFill>
                <a:latin typeface="Georgia"/>
                <a:cs typeface="Georgia"/>
              </a:rPr>
              <a:t> </a:t>
            </a:r>
            <a:r>
              <a:rPr sz="1632" spc="-9" dirty="0">
                <a:solidFill>
                  <a:srgbClr val="636466"/>
                </a:solidFill>
                <a:latin typeface="Georgia"/>
                <a:cs typeface="Georgia"/>
              </a:rPr>
              <a:t>omfang</a:t>
            </a:r>
            <a:endParaRPr sz="1632">
              <a:latin typeface="Georgia"/>
              <a:cs typeface="Georgia"/>
            </a:endParaRPr>
          </a:p>
        </p:txBody>
      </p:sp>
      <p:sp>
        <p:nvSpPr>
          <p:cNvPr id="5" name="object 5"/>
          <p:cNvSpPr txBox="1"/>
          <p:nvPr/>
        </p:nvSpPr>
        <p:spPr>
          <a:xfrm>
            <a:off x="2052211" y="2565238"/>
            <a:ext cx="4215568"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Sikrer</a:t>
            </a:r>
            <a:r>
              <a:rPr sz="1632" spc="-32" dirty="0">
                <a:solidFill>
                  <a:srgbClr val="636466"/>
                </a:solidFill>
                <a:latin typeface="Georgia"/>
                <a:cs typeface="Georgia"/>
              </a:rPr>
              <a:t> </a:t>
            </a:r>
            <a:r>
              <a:rPr sz="1632" dirty="0">
                <a:solidFill>
                  <a:srgbClr val="636466"/>
                </a:solidFill>
                <a:latin typeface="Georgia"/>
                <a:cs typeface="Georgia"/>
              </a:rPr>
              <a:t>etablering</a:t>
            </a:r>
            <a:r>
              <a:rPr sz="1632" spc="-18" dirty="0">
                <a:solidFill>
                  <a:srgbClr val="636466"/>
                </a:solidFill>
                <a:latin typeface="Georgia"/>
                <a:cs typeface="Georgia"/>
              </a:rPr>
              <a:t> </a:t>
            </a:r>
            <a:r>
              <a:rPr sz="1632" dirty="0">
                <a:solidFill>
                  <a:srgbClr val="636466"/>
                </a:solidFill>
                <a:latin typeface="Georgia"/>
                <a:cs typeface="Georgia"/>
              </a:rPr>
              <a:t>af</a:t>
            </a:r>
            <a:r>
              <a:rPr sz="1632" spc="-18" dirty="0">
                <a:solidFill>
                  <a:srgbClr val="636466"/>
                </a:solidFill>
                <a:latin typeface="Georgia"/>
                <a:cs typeface="Georgia"/>
              </a:rPr>
              <a:t> </a:t>
            </a:r>
            <a:r>
              <a:rPr sz="1632" dirty="0">
                <a:solidFill>
                  <a:srgbClr val="636466"/>
                </a:solidFill>
                <a:latin typeface="Georgia"/>
                <a:cs typeface="Georgia"/>
              </a:rPr>
              <a:t>afskærmende</a:t>
            </a:r>
            <a:r>
              <a:rPr sz="1632" spc="-14" dirty="0">
                <a:solidFill>
                  <a:srgbClr val="636466"/>
                </a:solidFill>
                <a:latin typeface="Georgia"/>
                <a:cs typeface="Georgia"/>
              </a:rPr>
              <a:t> </a:t>
            </a:r>
            <a:r>
              <a:rPr sz="1632" spc="-9" dirty="0">
                <a:solidFill>
                  <a:srgbClr val="636466"/>
                </a:solidFill>
                <a:latin typeface="Georgia"/>
                <a:cs typeface="Georgia"/>
              </a:rPr>
              <a:t>beplantning</a:t>
            </a:r>
            <a:endParaRPr sz="1632">
              <a:latin typeface="Georgia"/>
              <a:cs typeface="Georgia"/>
            </a:endParaRPr>
          </a:p>
        </p:txBody>
      </p:sp>
      <p:sp>
        <p:nvSpPr>
          <p:cNvPr id="6" name="object 6"/>
          <p:cNvSpPr txBox="1"/>
          <p:nvPr/>
        </p:nvSpPr>
        <p:spPr>
          <a:xfrm>
            <a:off x="2052211" y="3062744"/>
            <a:ext cx="3246465"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Betinger</a:t>
            </a:r>
            <a:r>
              <a:rPr sz="1632" spc="-18" dirty="0">
                <a:solidFill>
                  <a:srgbClr val="636466"/>
                </a:solidFill>
                <a:latin typeface="Georgia"/>
                <a:cs typeface="Georgia"/>
              </a:rPr>
              <a:t> </a:t>
            </a:r>
            <a:r>
              <a:rPr sz="1632" dirty="0">
                <a:solidFill>
                  <a:srgbClr val="636466"/>
                </a:solidFill>
                <a:latin typeface="Georgia"/>
                <a:cs typeface="Georgia"/>
              </a:rPr>
              <a:t>nedrivning</a:t>
            </a:r>
            <a:r>
              <a:rPr sz="1632" spc="-9" dirty="0">
                <a:solidFill>
                  <a:srgbClr val="636466"/>
                </a:solidFill>
                <a:latin typeface="Georgia"/>
                <a:cs typeface="Georgia"/>
              </a:rPr>
              <a:t> </a:t>
            </a:r>
            <a:r>
              <a:rPr sz="1632" dirty="0">
                <a:solidFill>
                  <a:srgbClr val="636466"/>
                </a:solidFill>
                <a:latin typeface="Georgia"/>
                <a:cs typeface="Georgia"/>
              </a:rPr>
              <a:t>efter</a:t>
            </a:r>
            <a:r>
              <a:rPr sz="1632" spc="-14" dirty="0">
                <a:solidFill>
                  <a:srgbClr val="636466"/>
                </a:solidFill>
                <a:latin typeface="Georgia"/>
                <a:cs typeface="Georgia"/>
              </a:rPr>
              <a:t> </a:t>
            </a:r>
            <a:r>
              <a:rPr sz="1632" dirty="0">
                <a:solidFill>
                  <a:srgbClr val="636466"/>
                </a:solidFill>
                <a:latin typeface="Georgia"/>
                <a:cs typeface="Georgia"/>
              </a:rPr>
              <a:t>endt</a:t>
            </a:r>
            <a:r>
              <a:rPr sz="1632" spc="-9" dirty="0">
                <a:solidFill>
                  <a:srgbClr val="636466"/>
                </a:solidFill>
                <a:latin typeface="Georgia"/>
                <a:cs typeface="Georgia"/>
              </a:rPr>
              <a:t> drift</a:t>
            </a:r>
            <a:endParaRPr sz="1632">
              <a:latin typeface="Georgia"/>
              <a:cs typeface="Georgia"/>
            </a:endParaRPr>
          </a:p>
        </p:txBody>
      </p:sp>
      <p:sp>
        <p:nvSpPr>
          <p:cNvPr id="7" name="object 7"/>
          <p:cNvSpPr txBox="1"/>
          <p:nvPr/>
        </p:nvSpPr>
        <p:spPr>
          <a:xfrm>
            <a:off x="2052211" y="5301527"/>
            <a:ext cx="2830149"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Ansvarlig:</a:t>
            </a:r>
            <a:r>
              <a:rPr sz="1632" spc="-27" dirty="0">
                <a:solidFill>
                  <a:srgbClr val="636466"/>
                </a:solidFill>
                <a:latin typeface="Georgia"/>
                <a:cs typeface="Georgia"/>
              </a:rPr>
              <a:t> </a:t>
            </a:r>
            <a:r>
              <a:rPr sz="1632" dirty="0">
                <a:solidFill>
                  <a:srgbClr val="636466"/>
                </a:solidFill>
                <a:latin typeface="Georgia"/>
                <a:cs typeface="Georgia"/>
              </a:rPr>
              <a:t>Syddjurs</a:t>
            </a:r>
            <a:r>
              <a:rPr sz="1632" spc="-18" dirty="0">
                <a:solidFill>
                  <a:srgbClr val="636466"/>
                </a:solidFill>
                <a:latin typeface="Georgia"/>
                <a:cs typeface="Georgia"/>
              </a:rPr>
              <a:t> </a:t>
            </a:r>
            <a:r>
              <a:rPr sz="1632" spc="-9" dirty="0">
                <a:solidFill>
                  <a:srgbClr val="636466"/>
                </a:solidFill>
                <a:latin typeface="Georgia"/>
                <a:cs typeface="Georgia"/>
              </a:rPr>
              <a:t>Kommune</a:t>
            </a:r>
            <a:endParaRPr sz="1632">
              <a:latin typeface="Georgia"/>
              <a:cs typeface="Georgia"/>
            </a:endParaRPr>
          </a:p>
        </p:txBody>
      </p:sp>
      <p:sp>
        <p:nvSpPr>
          <p:cNvPr id="8" name="object 8"/>
          <p:cNvSpPr txBox="1"/>
          <p:nvPr/>
        </p:nvSpPr>
        <p:spPr>
          <a:xfrm>
            <a:off x="2052211" y="5799035"/>
            <a:ext cx="4216144" cy="513945"/>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Udarbejdet</a:t>
            </a:r>
            <a:r>
              <a:rPr sz="1632" spc="-45" dirty="0">
                <a:solidFill>
                  <a:srgbClr val="636466"/>
                </a:solidFill>
                <a:latin typeface="Georgia"/>
                <a:cs typeface="Georgia"/>
              </a:rPr>
              <a:t> </a:t>
            </a:r>
            <a:r>
              <a:rPr sz="1632" spc="-23" dirty="0">
                <a:solidFill>
                  <a:srgbClr val="636466"/>
                </a:solidFill>
                <a:latin typeface="Georgia"/>
                <a:cs typeface="Georgia"/>
              </a:rPr>
              <a:t>af:</a:t>
            </a:r>
            <a:endParaRPr sz="1632">
              <a:latin typeface="Georgia"/>
              <a:cs typeface="Georgia"/>
            </a:endParaRPr>
          </a:p>
          <a:p>
            <a:pPr marL="11516"/>
            <a:r>
              <a:rPr sz="1632" dirty="0">
                <a:solidFill>
                  <a:srgbClr val="636466"/>
                </a:solidFill>
                <a:latin typeface="Georgia"/>
                <a:cs typeface="Georgia"/>
              </a:rPr>
              <a:t>Syddjurs</a:t>
            </a:r>
            <a:r>
              <a:rPr sz="1632" spc="-27" dirty="0">
                <a:solidFill>
                  <a:srgbClr val="636466"/>
                </a:solidFill>
                <a:latin typeface="Georgia"/>
                <a:cs typeface="Georgia"/>
              </a:rPr>
              <a:t> </a:t>
            </a:r>
            <a:r>
              <a:rPr sz="1632" dirty="0">
                <a:solidFill>
                  <a:srgbClr val="636466"/>
                </a:solidFill>
                <a:latin typeface="Georgia"/>
                <a:cs typeface="Georgia"/>
              </a:rPr>
              <a:t>Kommune</a:t>
            </a:r>
            <a:r>
              <a:rPr sz="1632" spc="-23" dirty="0">
                <a:solidFill>
                  <a:srgbClr val="636466"/>
                </a:solidFill>
                <a:latin typeface="Georgia"/>
                <a:cs typeface="Georgia"/>
              </a:rPr>
              <a:t> </a:t>
            </a:r>
            <a:r>
              <a:rPr sz="1632" dirty="0">
                <a:solidFill>
                  <a:srgbClr val="636466"/>
                </a:solidFill>
                <a:latin typeface="Georgia"/>
                <a:cs typeface="Georgia"/>
              </a:rPr>
              <a:t>i</a:t>
            </a:r>
            <a:r>
              <a:rPr sz="1632" spc="-27" dirty="0">
                <a:solidFill>
                  <a:srgbClr val="636466"/>
                </a:solidFill>
                <a:latin typeface="Georgia"/>
                <a:cs typeface="Georgia"/>
              </a:rPr>
              <a:t> </a:t>
            </a:r>
            <a:r>
              <a:rPr sz="1632" dirty="0">
                <a:solidFill>
                  <a:srgbClr val="636466"/>
                </a:solidFill>
                <a:latin typeface="Georgia"/>
                <a:cs typeface="Georgia"/>
              </a:rPr>
              <a:t>samarbejde</a:t>
            </a:r>
            <a:r>
              <a:rPr sz="1632" spc="-23" dirty="0">
                <a:solidFill>
                  <a:srgbClr val="636466"/>
                </a:solidFill>
                <a:latin typeface="Georgia"/>
                <a:cs typeface="Georgia"/>
              </a:rPr>
              <a:t> </a:t>
            </a:r>
            <a:r>
              <a:rPr sz="1632" dirty="0">
                <a:solidFill>
                  <a:srgbClr val="636466"/>
                </a:solidFill>
                <a:latin typeface="Georgia"/>
                <a:cs typeface="Georgia"/>
              </a:rPr>
              <a:t>med</a:t>
            </a:r>
            <a:r>
              <a:rPr sz="1632" spc="-18" dirty="0">
                <a:solidFill>
                  <a:srgbClr val="636466"/>
                </a:solidFill>
                <a:latin typeface="Georgia"/>
                <a:cs typeface="Georgia"/>
              </a:rPr>
              <a:t> </a:t>
            </a:r>
            <a:r>
              <a:rPr sz="1632" spc="-9" dirty="0">
                <a:solidFill>
                  <a:srgbClr val="636466"/>
                </a:solidFill>
                <a:latin typeface="Georgia"/>
                <a:cs typeface="Georgia"/>
              </a:rPr>
              <a:t>Urland</a:t>
            </a:r>
            <a:endParaRPr sz="1632">
              <a:latin typeface="Georgia"/>
              <a:cs typeface="Georgia"/>
            </a:endParaRPr>
          </a:p>
        </p:txBody>
      </p:sp>
      <p:grpSp>
        <p:nvGrpSpPr>
          <p:cNvPr id="9" name="object 9"/>
          <p:cNvGrpSpPr/>
          <p:nvPr/>
        </p:nvGrpSpPr>
        <p:grpSpPr>
          <a:xfrm>
            <a:off x="6682022" y="1012047"/>
            <a:ext cx="3989272" cy="5573349"/>
            <a:chOff x="5992952" y="1116063"/>
            <a:chExt cx="4399280" cy="6146165"/>
          </a:xfrm>
        </p:grpSpPr>
        <p:sp>
          <p:nvSpPr>
            <p:cNvPr id="10" name="object 10"/>
            <p:cNvSpPr/>
            <p:nvPr/>
          </p:nvSpPr>
          <p:spPr>
            <a:xfrm>
              <a:off x="6012002" y="1135125"/>
              <a:ext cx="4380230" cy="6126480"/>
            </a:xfrm>
            <a:custGeom>
              <a:avLst/>
              <a:gdLst/>
              <a:ahLst/>
              <a:cxnLst/>
              <a:rect l="l" t="t" r="r" b="b"/>
              <a:pathLst>
                <a:path w="4380230" h="6126480">
                  <a:moveTo>
                    <a:pt x="4379976" y="0"/>
                  </a:moveTo>
                  <a:lnTo>
                    <a:pt x="0" y="0"/>
                  </a:lnTo>
                  <a:lnTo>
                    <a:pt x="0" y="6126480"/>
                  </a:lnTo>
                  <a:lnTo>
                    <a:pt x="4379976" y="6126480"/>
                  </a:lnTo>
                  <a:lnTo>
                    <a:pt x="4379976" y="0"/>
                  </a:lnTo>
                  <a:close/>
                </a:path>
              </a:pathLst>
            </a:custGeom>
            <a:solidFill>
              <a:srgbClr val="231F20">
                <a:alpha val="50000"/>
              </a:srgbClr>
            </a:solidFill>
          </p:spPr>
          <p:txBody>
            <a:bodyPr wrap="square" lIns="0" tIns="0" rIns="0" bIns="0" rtlCol="0"/>
            <a:lstStyle/>
            <a:p>
              <a:endParaRPr sz="1632"/>
            </a:p>
          </p:txBody>
        </p:sp>
        <p:sp>
          <p:nvSpPr>
            <p:cNvPr id="11" name="object 11"/>
            <p:cNvSpPr/>
            <p:nvPr/>
          </p:nvSpPr>
          <p:spPr>
            <a:xfrm>
              <a:off x="5999314" y="1122425"/>
              <a:ext cx="4229735" cy="5974080"/>
            </a:xfrm>
            <a:custGeom>
              <a:avLst/>
              <a:gdLst/>
              <a:ahLst/>
              <a:cxnLst/>
              <a:rect l="l" t="t" r="r" b="b"/>
              <a:pathLst>
                <a:path w="4229734" h="5974080">
                  <a:moveTo>
                    <a:pt x="4229138" y="0"/>
                  </a:moveTo>
                  <a:lnTo>
                    <a:pt x="0" y="0"/>
                  </a:lnTo>
                  <a:lnTo>
                    <a:pt x="0" y="5974029"/>
                  </a:lnTo>
                  <a:lnTo>
                    <a:pt x="4229138" y="5974029"/>
                  </a:lnTo>
                  <a:lnTo>
                    <a:pt x="4229138" y="0"/>
                  </a:lnTo>
                  <a:close/>
                </a:path>
              </a:pathLst>
            </a:custGeom>
            <a:solidFill>
              <a:srgbClr val="FFFFFF"/>
            </a:solidFill>
          </p:spPr>
          <p:txBody>
            <a:bodyPr wrap="square" lIns="0" tIns="0" rIns="0" bIns="0" rtlCol="0"/>
            <a:lstStyle/>
            <a:p>
              <a:endParaRPr sz="1632"/>
            </a:p>
          </p:txBody>
        </p:sp>
        <p:sp>
          <p:nvSpPr>
            <p:cNvPr id="12" name="object 12"/>
            <p:cNvSpPr/>
            <p:nvPr/>
          </p:nvSpPr>
          <p:spPr>
            <a:xfrm>
              <a:off x="5999314" y="1122425"/>
              <a:ext cx="4229735" cy="5974080"/>
            </a:xfrm>
            <a:custGeom>
              <a:avLst/>
              <a:gdLst/>
              <a:ahLst/>
              <a:cxnLst/>
              <a:rect l="l" t="t" r="r" b="b"/>
              <a:pathLst>
                <a:path w="4229734" h="5974080">
                  <a:moveTo>
                    <a:pt x="0" y="5974029"/>
                  </a:moveTo>
                  <a:lnTo>
                    <a:pt x="4229138" y="5974029"/>
                  </a:lnTo>
                  <a:lnTo>
                    <a:pt x="4229138" y="0"/>
                  </a:lnTo>
                  <a:lnTo>
                    <a:pt x="0" y="0"/>
                  </a:lnTo>
                  <a:lnTo>
                    <a:pt x="0" y="5974029"/>
                  </a:lnTo>
                  <a:close/>
                </a:path>
              </a:pathLst>
            </a:custGeom>
            <a:ln w="12700">
              <a:solidFill>
                <a:srgbClr val="58595B"/>
              </a:solidFill>
            </a:ln>
          </p:spPr>
          <p:txBody>
            <a:bodyPr wrap="square" lIns="0" tIns="0" rIns="0" bIns="0" rtlCol="0"/>
            <a:lstStyle/>
            <a:p>
              <a:endParaRPr sz="1632"/>
            </a:p>
          </p:txBody>
        </p:sp>
        <p:pic>
          <p:nvPicPr>
            <p:cNvPr id="13" name="object 13"/>
            <p:cNvPicPr/>
            <p:nvPr/>
          </p:nvPicPr>
          <p:blipFill>
            <a:blip r:embed="rId2" cstate="print"/>
            <a:stretch>
              <a:fillRect/>
            </a:stretch>
          </p:blipFill>
          <p:spPr>
            <a:xfrm>
              <a:off x="6497942" y="2530017"/>
              <a:ext cx="3252076" cy="3224149"/>
            </a:xfrm>
            <a:prstGeom prst="rect">
              <a:avLst/>
            </a:prstGeom>
          </p:spPr>
        </p:pic>
        <p:sp>
          <p:nvSpPr>
            <p:cNvPr id="14" name="object 14"/>
            <p:cNvSpPr/>
            <p:nvPr/>
          </p:nvSpPr>
          <p:spPr>
            <a:xfrm>
              <a:off x="5992952" y="1118756"/>
              <a:ext cx="4242435" cy="5994400"/>
            </a:xfrm>
            <a:custGeom>
              <a:avLst/>
              <a:gdLst/>
              <a:ahLst/>
              <a:cxnLst/>
              <a:rect l="l" t="t" r="r" b="b"/>
              <a:pathLst>
                <a:path w="4242434" h="5994400">
                  <a:moveTo>
                    <a:pt x="4241850" y="0"/>
                  </a:moveTo>
                  <a:lnTo>
                    <a:pt x="253561" y="0"/>
                  </a:lnTo>
                  <a:lnTo>
                    <a:pt x="231162" y="12700"/>
                  </a:lnTo>
                  <a:lnTo>
                    <a:pt x="118038" y="88900"/>
                  </a:lnTo>
                  <a:lnTo>
                    <a:pt x="7928" y="165100"/>
                  </a:lnTo>
                  <a:lnTo>
                    <a:pt x="0" y="177800"/>
                  </a:lnTo>
                  <a:lnTo>
                    <a:pt x="0" y="5905500"/>
                  </a:lnTo>
                  <a:lnTo>
                    <a:pt x="7928" y="5905500"/>
                  </a:lnTo>
                  <a:lnTo>
                    <a:pt x="118038" y="5981700"/>
                  </a:lnTo>
                  <a:lnTo>
                    <a:pt x="139070" y="5994400"/>
                  </a:lnTo>
                  <a:lnTo>
                    <a:pt x="4097112" y="5994400"/>
                  </a:lnTo>
                  <a:lnTo>
                    <a:pt x="4118143" y="5981700"/>
                  </a:lnTo>
                  <a:lnTo>
                    <a:pt x="4228248" y="5905500"/>
                  </a:lnTo>
                  <a:lnTo>
                    <a:pt x="4241850" y="5892800"/>
                  </a:lnTo>
                  <a:lnTo>
                    <a:pt x="4241850" y="4927600"/>
                  </a:lnTo>
                  <a:lnTo>
                    <a:pt x="1975236" y="4927600"/>
                  </a:lnTo>
                  <a:lnTo>
                    <a:pt x="1928211" y="4914900"/>
                  </a:lnTo>
                  <a:lnTo>
                    <a:pt x="1881518" y="4914900"/>
                  </a:lnTo>
                  <a:lnTo>
                    <a:pt x="1835173" y="4902200"/>
                  </a:lnTo>
                  <a:lnTo>
                    <a:pt x="1789189" y="4902200"/>
                  </a:lnTo>
                  <a:lnTo>
                    <a:pt x="1698362" y="4876800"/>
                  </a:lnTo>
                  <a:lnTo>
                    <a:pt x="1653548" y="4876800"/>
                  </a:lnTo>
                  <a:lnTo>
                    <a:pt x="1565189" y="4851400"/>
                  </a:lnTo>
                  <a:lnTo>
                    <a:pt x="1521673" y="4826000"/>
                  </a:lnTo>
                  <a:lnTo>
                    <a:pt x="1393950" y="4787900"/>
                  </a:lnTo>
                  <a:lnTo>
                    <a:pt x="1352365" y="4762500"/>
                  </a:lnTo>
                  <a:lnTo>
                    <a:pt x="1311298" y="4749800"/>
                  </a:lnTo>
                  <a:lnTo>
                    <a:pt x="1270763" y="4724400"/>
                  </a:lnTo>
                  <a:lnTo>
                    <a:pt x="1230776" y="4711700"/>
                  </a:lnTo>
                  <a:lnTo>
                    <a:pt x="1152500" y="4660900"/>
                  </a:lnTo>
                  <a:lnTo>
                    <a:pt x="1114239" y="4635500"/>
                  </a:lnTo>
                  <a:lnTo>
                    <a:pt x="1076582" y="4610100"/>
                  </a:lnTo>
                  <a:lnTo>
                    <a:pt x="1039543" y="4584700"/>
                  </a:lnTo>
                  <a:lnTo>
                    <a:pt x="1003138" y="4559300"/>
                  </a:lnTo>
                  <a:lnTo>
                    <a:pt x="967379" y="4533900"/>
                  </a:lnTo>
                  <a:lnTo>
                    <a:pt x="932281" y="4508500"/>
                  </a:lnTo>
                  <a:lnTo>
                    <a:pt x="897858" y="4483100"/>
                  </a:lnTo>
                  <a:lnTo>
                    <a:pt x="864125" y="4445000"/>
                  </a:lnTo>
                  <a:lnTo>
                    <a:pt x="831097" y="4419600"/>
                  </a:lnTo>
                  <a:lnTo>
                    <a:pt x="798786" y="4394200"/>
                  </a:lnTo>
                  <a:lnTo>
                    <a:pt x="767208" y="4356100"/>
                  </a:lnTo>
                  <a:lnTo>
                    <a:pt x="736377" y="4330700"/>
                  </a:lnTo>
                  <a:lnTo>
                    <a:pt x="706307" y="4292600"/>
                  </a:lnTo>
                  <a:lnTo>
                    <a:pt x="677012" y="4254500"/>
                  </a:lnTo>
                  <a:lnTo>
                    <a:pt x="648507" y="4229100"/>
                  </a:lnTo>
                  <a:lnTo>
                    <a:pt x="620806" y="4191000"/>
                  </a:lnTo>
                  <a:lnTo>
                    <a:pt x="593923" y="4152900"/>
                  </a:lnTo>
                  <a:lnTo>
                    <a:pt x="567872" y="4114800"/>
                  </a:lnTo>
                  <a:lnTo>
                    <a:pt x="542668" y="4076700"/>
                  </a:lnTo>
                  <a:lnTo>
                    <a:pt x="518325" y="4038600"/>
                  </a:lnTo>
                  <a:lnTo>
                    <a:pt x="494858" y="4000500"/>
                  </a:lnTo>
                  <a:lnTo>
                    <a:pt x="472280" y="3962400"/>
                  </a:lnTo>
                  <a:lnTo>
                    <a:pt x="450606" y="3924300"/>
                  </a:lnTo>
                  <a:lnTo>
                    <a:pt x="429849" y="3886200"/>
                  </a:lnTo>
                  <a:lnTo>
                    <a:pt x="410026" y="3848100"/>
                  </a:lnTo>
                  <a:lnTo>
                    <a:pt x="391149" y="3810000"/>
                  </a:lnTo>
                  <a:lnTo>
                    <a:pt x="373233" y="3759200"/>
                  </a:lnTo>
                  <a:lnTo>
                    <a:pt x="356292" y="3721100"/>
                  </a:lnTo>
                  <a:lnTo>
                    <a:pt x="340341" y="3683000"/>
                  </a:lnTo>
                  <a:lnTo>
                    <a:pt x="325393" y="3632200"/>
                  </a:lnTo>
                  <a:lnTo>
                    <a:pt x="311463" y="3594100"/>
                  </a:lnTo>
                  <a:lnTo>
                    <a:pt x="298566" y="3543300"/>
                  </a:lnTo>
                  <a:lnTo>
                    <a:pt x="286716" y="3505200"/>
                  </a:lnTo>
                  <a:lnTo>
                    <a:pt x="275926" y="3454400"/>
                  </a:lnTo>
                  <a:lnTo>
                    <a:pt x="266211" y="3416300"/>
                  </a:lnTo>
                  <a:lnTo>
                    <a:pt x="257586" y="3365500"/>
                  </a:lnTo>
                  <a:lnTo>
                    <a:pt x="250065" y="3327400"/>
                  </a:lnTo>
                  <a:lnTo>
                    <a:pt x="243661" y="3276600"/>
                  </a:lnTo>
                  <a:lnTo>
                    <a:pt x="238390" y="3225800"/>
                  </a:lnTo>
                  <a:lnTo>
                    <a:pt x="234265" y="3187700"/>
                  </a:lnTo>
                  <a:lnTo>
                    <a:pt x="231301" y="3136900"/>
                  </a:lnTo>
                  <a:lnTo>
                    <a:pt x="229513" y="3086100"/>
                  </a:lnTo>
                  <a:lnTo>
                    <a:pt x="228913" y="3035300"/>
                  </a:lnTo>
                  <a:lnTo>
                    <a:pt x="229513" y="2997200"/>
                  </a:lnTo>
                  <a:lnTo>
                    <a:pt x="231301" y="2946400"/>
                  </a:lnTo>
                  <a:lnTo>
                    <a:pt x="234265" y="2895600"/>
                  </a:lnTo>
                  <a:lnTo>
                    <a:pt x="238390" y="2844800"/>
                  </a:lnTo>
                  <a:lnTo>
                    <a:pt x="243661" y="2806700"/>
                  </a:lnTo>
                  <a:lnTo>
                    <a:pt x="250065" y="2755900"/>
                  </a:lnTo>
                  <a:lnTo>
                    <a:pt x="257586" y="2705100"/>
                  </a:lnTo>
                  <a:lnTo>
                    <a:pt x="266211" y="2667000"/>
                  </a:lnTo>
                  <a:lnTo>
                    <a:pt x="275926" y="2616200"/>
                  </a:lnTo>
                  <a:lnTo>
                    <a:pt x="286716" y="2578100"/>
                  </a:lnTo>
                  <a:lnTo>
                    <a:pt x="298566" y="2527300"/>
                  </a:lnTo>
                  <a:lnTo>
                    <a:pt x="311463" y="2489200"/>
                  </a:lnTo>
                  <a:lnTo>
                    <a:pt x="325393" y="2438400"/>
                  </a:lnTo>
                  <a:lnTo>
                    <a:pt x="340341" y="2400300"/>
                  </a:lnTo>
                  <a:lnTo>
                    <a:pt x="356292" y="2362200"/>
                  </a:lnTo>
                  <a:lnTo>
                    <a:pt x="373233" y="2311400"/>
                  </a:lnTo>
                  <a:lnTo>
                    <a:pt x="391149" y="2273300"/>
                  </a:lnTo>
                  <a:lnTo>
                    <a:pt x="410026" y="2235200"/>
                  </a:lnTo>
                  <a:lnTo>
                    <a:pt x="429849" y="2197100"/>
                  </a:lnTo>
                  <a:lnTo>
                    <a:pt x="450606" y="2146300"/>
                  </a:lnTo>
                  <a:lnTo>
                    <a:pt x="472280" y="2108200"/>
                  </a:lnTo>
                  <a:lnTo>
                    <a:pt x="494858" y="2070100"/>
                  </a:lnTo>
                  <a:lnTo>
                    <a:pt x="518325" y="2032000"/>
                  </a:lnTo>
                  <a:lnTo>
                    <a:pt x="542668" y="1993900"/>
                  </a:lnTo>
                  <a:lnTo>
                    <a:pt x="567872" y="1955800"/>
                  </a:lnTo>
                  <a:lnTo>
                    <a:pt x="593923" y="1930400"/>
                  </a:lnTo>
                  <a:lnTo>
                    <a:pt x="620806" y="1892300"/>
                  </a:lnTo>
                  <a:lnTo>
                    <a:pt x="648507" y="1854200"/>
                  </a:lnTo>
                  <a:lnTo>
                    <a:pt x="677012" y="1816100"/>
                  </a:lnTo>
                  <a:lnTo>
                    <a:pt x="706307" y="1790700"/>
                  </a:lnTo>
                  <a:lnTo>
                    <a:pt x="736377" y="1752600"/>
                  </a:lnTo>
                  <a:lnTo>
                    <a:pt x="767208" y="1714500"/>
                  </a:lnTo>
                  <a:lnTo>
                    <a:pt x="798786" y="1689100"/>
                  </a:lnTo>
                  <a:lnTo>
                    <a:pt x="831097" y="1663700"/>
                  </a:lnTo>
                  <a:lnTo>
                    <a:pt x="864125" y="1625600"/>
                  </a:lnTo>
                  <a:lnTo>
                    <a:pt x="897858" y="1600200"/>
                  </a:lnTo>
                  <a:lnTo>
                    <a:pt x="932281" y="1574800"/>
                  </a:lnTo>
                  <a:lnTo>
                    <a:pt x="967379" y="1536700"/>
                  </a:lnTo>
                  <a:lnTo>
                    <a:pt x="1003138" y="1511300"/>
                  </a:lnTo>
                  <a:lnTo>
                    <a:pt x="1039543" y="1485900"/>
                  </a:lnTo>
                  <a:lnTo>
                    <a:pt x="1076582" y="1460500"/>
                  </a:lnTo>
                  <a:lnTo>
                    <a:pt x="1114239" y="1435100"/>
                  </a:lnTo>
                  <a:lnTo>
                    <a:pt x="1152500" y="1409700"/>
                  </a:lnTo>
                  <a:lnTo>
                    <a:pt x="1191350" y="1397000"/>
                  </a:lnTo>
                  <a:lnTo>
                    <a:pt x="1270763" y="1346200"/>
                  </a:lnTo>
                  <a:lnTo>
                    <a:pt x="1311298" y="1333500"/>
                  </a:lnTo>
                  <a:lnTo>
                    <a:pt x="1352365" y="1308100"/>
                  </a:lnTo>
                  <a:lnTo>
                    <a:pt x="1436039" y="1282700"/>
                  </a:lnTo>
                  <a:lnTo>
                    <a:pt x="1478618" y="1257300"/>
                  </a:lnTo>
                  <a:lnTo>
                    <a:pt x="1743581" y="1181100"/>
                  </a:lnTo>
                  <a:lnTo>
                    <a:pt x="1789189" y="1181100"/>
                  </a:lnTo>
                  <a:lnTo>
                    <a:pt x="1835173" y="1168400"/>
                  </a:lnTo>
                  <a:lnTo>
                    <a:pt x="1881518" y="1168400"/>
                  </a:lnTo>
                  <a:lnTo>
                    <a:pt x="1928211" y="1155700"/>
                  </a:lnTo>
                  <a:lnTo>
                    <a:pt x="2166401" y="1155700"/>
                  </a:lnTo>
                  <a:lnTo>
                    <a:pt x="2214484" y="1143000"/>
                  </a:lnTo>
                  <a:lnTo>
                    <a:pt x="2405220" y="1143000"/>
                  </a:lnTo>
                  <a:lnTo>
                    <a:pt x="2452484" y="1130300"/>
                  </a:lnTo>
                  <a:lnTo>
                    <a:pt x="2546479" y="1130300"/>
                  </a:lnTo>
                  <a:lnTo>
                    <a:pt x="2593202" y="1117600"/>
                  </a:lnTo>
                  <a:lnTo>
                    <a:pt x="2639736" y="1117600"/>
                  </a:lnTo>
                  <a:lnTo>
                    <a:pt x="2732224" y="1092200"/>
                  </a:lnTo>
                  <a:lnTo>
                    <a:pt x="2778170" y="1092200"/>
                  </a:lnTo>
                  <a:lnTo>
                    <a:pt x="2914761" y="1054100"/>
                  </a:lnTo>
                  <a:lnTo>
                    <a:pt x="2959863" y="1054100"/>
                  </a:lnTo>
                  <a:lnTo>
                    <a:pt x="3269163" y="965200"/>
                  </a:lnTo>
                  <a:lnTo>
                    <a:pt x="3312383" y="939800"/>
                  </a:lnTo>
                  <a:lnTo>
                    <a:pt x="3440508" y="901700"/>
                  </a:lnTo>
                  <a:lnTo>
                    <a:pt x="3482690" y="876300"/>
                  </a:lnTo>
                  <a:lnTo>
                    <a:pt x="3524602" y="863600"/>
                  </a:lnTo>
                  <a:lnTo>
                    <a:pt x="3566240" y="838200"/>
                  </a:lnTo>
                  <a:lnTo>
                    <a:pt x="3607601" y="825500"/>
                  </a:lnTo>
                  <a:lnTo>
                    <a:pt x="3648679" y="800100"/>
                  </a:lnTo>
                  <a:lnTo>
                    <a:pt x="3689472" y="787400"/>
                  </a:lnTo>
                  <a:lnTo>
                    <a:pt x="3729974" y="762000"/>
                  </a:lnTo>
                  <a:lnTo>
                    <a:pt x="3770182" y="749300"/>
                  </a:lnTo>
                  <a:lnTo>
                    <a:pt x="3889000" y="673100"/>
                  </a:lnTo>
                  <a:lnTo>
                    <a:pt x="3927991" y="660400"/>
                  </a:lnTo>
                  <a:lnTo>
                    <a:pt x="4043058" y="584200"/>
                  </a:lnTo>
                  <a:lnTo>
                    <a:pt x="4155185" y="508000"/>
                  </a:lnTo>
                  <a:lnTo>
                    <a:pt x="4228248" y="457200"/>
                  </a:lnTo>
                  <a:lnTo>
                    <a:pt x="4241850" y="444500"/>
                  </a:lnTo>
                  <a:lnTo>
                    <a:pt x="4241850" y="0"/>
                  </a:lnTo>
                  <a:close/>
                </a:path>
                <a:path w="4242434" h="5994400">
                  <a:moveTo>
                    <a:pt x="4241850" y="2463800"/>
                  </a:moveTo>
                  <a:lnTo>
                    <a:pt x="4236852" y="2463800"/>
                  </a:lnTo>
                  <a:lnTo>
                    <a:pt x="4207207" y="2501900"/>
                  </a:lnTo>
                  <a:lnTo>
                    <a:pt x="4179317" y="2527300"/>
                  </a:lnTo>
                  <a:lnTo>
                    <a:pt x="4153252" y="2565400"/>
                  </a:lnTo>
                  <a:lnTo>
                    <a:pt x="4129085" y="2603500"/>
                  </a:lnTo>
                  <a:lnTo>
                    <a:pt x="4106884" y="2641600"/>
                  </a:lnTo>
                  <a:lnTo>
                    <a:pt x="4086720" y="2679700"/>
                  </a:lnTo>
                  <a:lnTo>
                    <a:pt x="4068665" y="2717800"/>
                  </a:lnTo>
                  <a:lnTo>
                    <a:pt x="4052788" y="2768600"/>
                  </a:lnTo>
                  <a:lnTo>
                    <a:pt x="4039161" y="2806700"/>
                  </a:lnTo>
                  <a:lnTo>
                    <a:pt x="4027852" y="2857500"/>
                  </a:lnTo>
                  <a:lnTo>
                    <a:pt x="4018934" y="2895600"/>
                  </a:lnTo>
                  <a:lnTo>
                    <a:pt x="4012477" y="2946400"/>
                  </a:lnTo>
                  <a:lnTo>
                    <a:pt x="4008551" y="2997200"/>
                  </a:lnTo>
                  <a:lnTo>
                    <a:pt x="4007227" y="3035300"/>
                  </a:lnTo>
                  <a:lnTo>
                    <a:pt x="4006627" y="3086100"/>
                  </a:lnTo>
                  <a:lnTo>
                    <a:pt x="4004838" y="3136900"/>
                  </a:lnTo>
                  <a:lnTo>
                    <a:pt x="4001874" y="3187700"/>
                  </a:lnTo>
                  <a:lnTo>
                    <a:pt x="3997750" y="3225800"/>
                  </a:lnTo>
                  <a:lnTo>
                    <a:pt x="3992478" y="3276600"/>
                  </a:lnTo>
                  <a:lnTo>
                    <a:pt x="3986074" y="3327400"/>
                  </a:lnTo>
                  <a:lnTo>
                    <a:pt x="3978553" y="3365500"/>
                  </a:lnTo>
                  <a:lnTo>
                    <a:pt x="3969927" y="3416300"/>
                  </a:lnTo>
                  <a:lnTo>
                    <a:pt x="3960213" y="3454400"/>
                  </a:lnTo>
                  <a:lnTo>
                    <a:pt x="3949423" y="3505200"/>
                  </a:lnTo>
                  <a:lnTo>
                    <a:pt x="3937572" y="3543300"/>
                  </a:lnTo>
                  <a:lnTo>
                    <a:pt x="3924675" y="3594100"/>
                  </a:lnTo>
                  <a:lnTo>
                    <a:pt x="3910745" y="3632200"/>
                  </a:lnTo>
                  <a:lnTo>
                    <a:pt x="3895797" y="3683000"/>
                  </a:lnTo>
                  <a:lnTo>
                    <a:pt x="3879846" y="3721100"/>
                  </a:lnTo>
                  <a:lnTo>
                    <a:pt x="3862905" y="3759200"/>
                  </a:lnTo>
                  <a:lnTo>
                    <a:pt x="3844989" y="3810000"/>
                  </a:lnTo>
                  <a:lnTo>
                    <a:pt x="3826112" y="3848100"/>
                  </a:lnTo>
                  <a:lnTo>
                    <a:pt x="3806288" y="3886200"/>
                  </a:lnTo>
                  <a:lnTo>
                    <a:pt x="3785532" y="3924300"/>
                  </a:lnTo>
                  <a:lnTo>
                    <a:pt x="3763859" y="3962400"/>
                  </a:lnTo>
                  <a:lnTo>
                    <a:pt x="3741281" y="4000500"/>
                  </a:lnTo>
                  <a:lnTo>
                    <a:pt x="3717814" y="4038600"/>
                  </a:lnTo>
                  <a:lnTo>
                    <a:pt x="3693472" y="4076700"/>
                  </a:lnTo>
                  <a:lnTo>
                    <a:pt x="3668268" y="4114800"/>
                  </a:lnTo>
                  <a:lnTo>
                    <a:pt x="3642219" y="4152900"/>
                  </a:lnTo>
                  <a:lnTo>
                    <a:pt x="3615336" y="4191000"/>
                  </a:lnTo>
                  <a:lnTo>
                    <a:pt x="3587636" y="4229100"/>
                  </a:lnTo>
                  <a:lnTo>
                    <a:pt x="3559132" y="4254500"/>
                  </a:lnTo>
                  <a:lnTo>
                    <a:pt x="3529839" y="4292600"/>
                  </a:lnTo>
                  <a:lnTo>
                    <a:pt x="3499770" y="4330700"/>
                  </a:lnTo>
                  <a:lnTo>
                    <a:pt x="3468940" y="4356100"/>
                  </a:lnTo>
                  <a:lnTo>
                    <a:pt x="3437364" y="4394200"/>
                  </a:lnTo>
                  <a:lnTo>
                    <a:pt x="3405056" y="4419600"/>
                  </a:lnTo>
                  <a:lnTo>
                    <a:pt x="3372029" y="4445000"/>
                  </a:lnTo>
                  <a:lnTo>
                    <a:pt x="3338298" y="4483100"/>
                  </a:lnTo>
                  <a:lnTo>
                    <a:pt x="3303878" y="4508500"/>
                  </a:lnTo>
                  <a:lnTo>
                    <a:pt x="3268783" y="4533900"/>
                  </a:lnTo>
                  <a:lnTo>
                    <a:pt x="3233027" y="4559300"/>
                  </a:lnTo>
                  <a:lnTo>
                    <a:pt x="3196624" y="4584700"/>
                  </a:lnTo>
                  <a:lnTo>
                    <a:pt x="3159589" y="4610100"/>
                  </a:lnTo>
                  <a:lnTo>
                    <a:pt x="3121936" y="4635500"/>
                  </a:lnTo>
                  <a:lnTo>
                    <a:pt x="3083679" y="4660900"/>
                  </a:lnTo>
                  <a:lnTo>
                    <a:pt x="3005410" y="4711700"/>
                  </a:lnTo>
                  <a:lnTo>
                    <a:pt x="2965427" y="4724400"/>
                  </a:lnTo>
                  <a:lnTo>
                    <a:pt x="2924898" y="4749800"/>
                  </a:lnTo>
                  <a:lnTo>
                    <a:pt x="2883836" y="4762500"/>
                  </a:lnTo>
                  <a:lnTo>
                    <a:pt x="2842256" y="4787900"/>
                  </a:lnTo>
                  <a:lnTo>
                    <a:pt x="2714550" y="4826000"/>
                  </a:lnTo>
                  <a:lnTo>
                    <a:pt x="2671040" y="4851400"/>
                  </a:lnTo>
                  <a:lnTo>
                    <a:pt x="2582695" y="4876800"/>
                  </a:lnTo>
                  <a:lnTo>
                    <a:pt x="2537888" y="4876800"/>
                  </a:lnTo>
                  <a:lnTo>
                    <a:pt x="2447076" y="4902200"/>
                  </a:lnTo>
                  <a:lnTo>
                    <a:pt x="2401101" y="4902200"/>
                  </a:lnTo>
                  <a:lnTo>
                    <a:pt x="2354764" y="4914900"/>
                  </a:lnTo>
                  <a:lnTo>
                    <a:pt x="2308081" y="4914900"/>
                  </a:lnTo>
                  <a:lnTo>
                    <a:pt x="2261065" y="4927600"/>
                  </a:lnTo>
                  <a:lnTo>
                    <a:pt x="4241850" y="4927600"/>
                  </a:lnTo>
                  <a:lnTo>
                    <a:pt x="4241850" y="2463800"/>
                  </a:lnTo>
                  <a:close/>
                </a:path>
              </a:pathLst>
            </a:custGeom>
            <a:solidFill>
              <a:srgbClr val="ECECED"/>
            </a:solidFill>
          </p:spPr>
          <p:txBody>
            <a:bodyPr wrap="square" lIns="0" tIns="0" rIns="0" bIns="0" rtlCol="0"/>
            <a:lstStyle/>
            <a:p>
              <a:endParaRPr sz="1632"/>
            </a:p>
          </p:txBody>
        </p:sp>
        <p:sp>
          <p:nvSpPr>
            <p:cNvPr id="15" name="object 15"/>
            <p:cNvSpPr/>
            <p:nvPr/>
          </p:nvSpPr>
          <p:spPr>
            <a:xfrm>
              <a:off x="6481537" y="2513613"/>
              <a:ext cx="3265170" cy="3265170"/>
            </a:xfrm>
            <a:custGeom>
              <a:avLst/>
              <a:gdLst/>
              <a:ahLst/>
              <a:cxnLst/>
              <a:rect l="l" t="t" r="r" b="b"/>
              <a:pathLst>
                <a:path w="3265170" h="3265170">
                  <a:moveTo>
                    <a:pt x="1632343" y="3264687"/>
                  </a:moveTo>
                  <a:lnTo>
                    <a:pt x="1680473" y="3263991"/>
                  </a:lnTo>
                  <a:lnTo>
                    <a:pt x="1728256" y="3261916"/>
                  </a:lnTo>
                  <a:lnTo>
                    <a:pt x="1775675" y="3258481"/>
                  </a:lnTo>
                  <a:lnTo>
                    <a:pt x="1822710" y="3253705"/>
                  </a:lnTo>
                  <a:lnTo>
                    <a:pt x="1869341" y="3247607"/>
                  </a:lnTo>
                  <a:lnTo>
                    <a:pt x="1915551" y="3240207"/>
                  </a:lnTo>
                  <a:lnTo>
                    <a:pt x="1961318" y="3231524"/>
                  </a:lnTo>
                  <a:lnTo>
                    <a:pt x="2006626" y="3221576"/>
                  </a:lnTo>
                  <a:lnTo>
                    <a:pt x="2051453" y="3210383"/>
                  </a:lnTo>
                  <a:lnTo>
                    <a:pt x="2095782" y="3197964"/>
                  </a:lnTo>
                  <a:lnTo>
                    <a:pt x="2139593" y="3184338"/>
                  </a:lnTo>
                  <a:lnTo>
                    <a:pt x="2182867" y="3169524"/>
                  </a:lnTo>
                  <a:lnTo>
                    <a:pt x="2225584" y="3153542"/>
                  </a:lnTo>
                  <a:lnTo>
                    <a:pt x="2267727" y="3136410"/>
                  </a:lnTo>
                  <a:lnTo>
                    <a:pt x="2309274" y="3118148"/>
                  </a:lnTo>
                  <a:lnTo>
                    <a:pt x="2350208" y="3098774"/>
                  </a:lnTo>
                  <a:lnTo>
                    <a:pt x="2390509" y="3078309"/>
                  </a:lnTo>
                  <a:lnTo>
                    <a:pt x="2430159" y="3056770"/>
                  </a:lnTo>
                  <a:lnTo>
                    <a:pt x="2469137" y="3034178"/>
                  </a:lnTo>
                  <a:lnTo>
                    <a:pt x="2507425" y="3010552"/>
                  </a:lnTo>
                  <a:lnTo>
                    <a:pt x="2545004" y="2985909"/>
                  </a:lnTo>
                  <a:lnTo>
                    <a:pt x="2581854" y="2960270"/>
                  </a:lnTo>
                  <a:lnTo>
                    <a:pt x="2617957" y="2933655"/>
                  </a:lnTo>
                  <a:lnTo>
                    <a:pt x="2653292" y="2906080"/>
                  </a:lnTo>
                  <a:lnTo>
                    <a:pt x="2687842" y="2877567"/>
                  </a:lnTo>
                  <a:lnTo>
                    <a:pt x="2721587" y="2848135"/>
                  </a:lnTo>
                  <a:lnTo>
                    <a:pt x="2754508" y="2817801"/>
                  </a:lnTo>
                  <a:lnTo>
                    <a:pt x="2786586" y="2786586"/>
                  </a:lnTo>
                  <a:lnTo>
                    <a:pt x="2817801" y="2754508"/>
                  </a:lnTo>
                  <a:lnTo>
                    <a:pt x="2848135" y="2721587"/>
                  </a:lnTo>
                  <a:lnTo>
                    <a:pt x="2877567" y="2687842"/>
                  </a:lnTo>
                  <a:lnTo>
                    <a:pt x="2906080" y="2653292"/>
                  </a:lnTo>
                  <a:lnTo>
                    <a:pt x="2933655" y="2617957"/>
                  </a:lnTo>
                  <a:lnTo>
                    <a:pt x="2960270" y="2581854"/>
                  </a:lnTo>
                  <a:lnTo>
                    <a:pt x="2985909" y="2545004"/>
                  </a:lnTo>
                  <a:lnTo>
                    <a:pt x="3010552" y="2507425"/>
                  </a:lnTo>
                  <a:lnTo>
                    <a:pt x="3034178" y="2469137"/>
                  </a:lnTo>
                  <a:lnTo>
                    <a:pt x="3056770" y="2430159"/>
                  </a:lnTo>
                  <a:lnTo>
                    <a:pt x="3078309" y="2390509"/>
                  </a:lnTo>
                  <a:lnTo>
                    <a:pt x="3098774" y="2350208"/>
                  </a:lnTo>
                  <a:lnTo>
                    <a:pt x="3118148" y="2309274"/>
                  </a:lnTo>
                  <a:lnTo>
                    <a:pt x="3136410" y="2267727"/>
                  </a:lnTo>
                  <a:lnTo>
                    <a:pt x="3153542" y="2225584"/>
                  </a:lnTo>
                  <a:lnTo>
                    <a:pt x="3169524" y="2182867"/>
                  </a:lnTo>
                  <a:lnTo>
                    <a:pt x="3184338" y="2139593"/>
                  </a:lnTo>
                  <a:lnTo>
                    <a:pt x="3197964" y="2095782"/>
                  </a:lnTo>
                  <a:lnTo>
                    <a:pt x="3210383" y="2051453"/>
                  </a:lnTo>
                  <a:lnTo>
                    <a:pt x="3221576" y="2006626"/>
                  </a:lnTo>
                  <a:lnTo>
                    <a:pt x="3231524" y="1961318"/>
                  </a:lnTo>
                  <a:lnTo>
                    <a:pt x="3240207" y="1915551"/>
                  </a:lnTo>
                  <a:lnTo>
                    <a:pt x="3247607" y="1869341"/>
                  </a:lnTo>
                  <a:lnTo>
                    <a:pt x="3253705" y="1822710"/>
                  </a:lnTo>
                  <a:lnTo>
                    <a:pt x="3258481" y="1775675"/>
                  </a:lnTo>
                  <a:lnTo>
                    <a:pt x="3261916" y="1728256"/>
                  </a:lnTo>
                  <a:lnTo>
                    <a:pt x="3263991" y="1680473"/>
                  </a:lnTo>
                  <a:lnTo>
                    <a:pt x="3264687" y="1632343"/>
                  </a:lnTo>
                  <a:lnTo>
                    <a:pt x="3263991" y="1584214"/>
                  </a:lnTo>
                  <a:lnTo>
                    <a:pt x="3261916" y="1536430"/>
                  </a:lnTo>
                  <a:lnTo>
                    <a:pt x="3258481" y="1489011"/>
                  </a:lnTo>
                  <a:lnTo>
                    <a:pt x="3253705" y="1441977"/>
                  </a:lnTo>
                  <a:lnTo>
                    <a:pt x="3247607" y="1395345"/>
                  </a:lnTo>
                  <a:lnTo>
                    <a:pt x="3240207" y="1349136"/>
                  </a:lnTo>
                  <a:lnTo>
                    <a:pt x="3231524" y="1303368"/>
                  </a:lnTo>
                  <a:lnTo>
                    <a:pt x="3221576" y="1258061"/>
                  </a:lnTo>
                  <a:lnTo>
                    <a:pt x="3210383" y="1213233"/>
                  </a:lnTo>
                  <a:lnTo>
                    <a:pt x="3197964" y="1168904"/>
                  </a:lnTo>
                  <a:lnTo>
                    <a:pt x="3184338" y="1125093"/>
                  </a:lnTo>
                  <a:lnTo>
                    <a:pt x="3169524" y="1081819"/>
                  </a:lnTo>
                  <a:lnTo>
                    <a:pt x="3153542" y="1039102"/>
                  </a:lnTo>
                  <a:lnTo>
                    <a:pt x="3136410" y="996960"/>
                  </a:lnTo>
                  <a:lnTo>
                    <a:pt x="3118148" y="955412"/>
                  </a:lnTo>
                  <a:lnTo>
                    <a:pt x="3098774" y="914478"/>
                  </a:lnTo>
                  <a:lnTo>
                    <a:pt x="3078309" y="874177"/>
                  </a:lnTo>
                  <a:lnTo>
                    <a:pt x="3056770" y="834528"/>
                  </a:lnTo>
                  <a:lnTo>
                    <a:pt x="3034178" y="795549"/>
                  </a:lnTo>
                  <a:lnTo>
                    <a:pt x="3010552" y="757261"/>
                  </a:lnTo>
                  <a:lnTo>
                    <a:pt x="2985909" y="719683"/>
                  </a:lnTo>
                  <a:lnTo>
                    <a:pt x="2960270" y="682832"/>
                  </a:lnTo>
                  <a:lnTo>
                    <a:pt x="2933655" y="646730"/>
                  </a:lnTo>
                  <a:lnTo>
                    <a:pt x="2906080" y="611394"/>
                  </a:lnTo>
                  <a:lnTo>
                    <a:pt x="2877567" y="576844"/>
                  </a:lnTo>
                  <a:lnTo>
                    <a:pt x="2848135" y="543099"/>
                  </a:lnTo>
                  <a:lnTo>
                    <a:pt x="2817801" y="510178"/>
                  </a:lnTo>
                  <a:lnTo>
                    <a:pt x="2786586" y="478101"/>
                  </a:lnTo>
                  <a:lnTo>
                    <a:pt x="2754508" y="446885"/>
                  </a:lnTo>
                  <a:lnTo>
                    <a:pt x="2721587" y="416552"/>
                  </a:lnTo>
                  <a:lnTo>
                    <a:pt x="2687842" y="387119"/>
                  </a:lnTo>
                  <a:lnTo>
                    <a:pt x="2653292" y="358606"/>
                  </a:lnTo>
                  <a:lnTo>
                    <a:pt x="2617957" y="331032"/>
                  </a:lnTo>
                  <a:lnTo>
                    <a:pt x="2581854" y="304416"/>
                  </a:lnTo>
                  <a:lnTo>
                    <a:pt x="2545004" y="278777"/>
                  </a:lnTo>
                  <a:lnTo>
                    <a:pt x="2507425" y="254135"/>
                  </a:lnTo>
                  <a:lnTo>
                    <a:pt x="2469137" y="230508"/>
                  </a:lnTo>
                  <a:lnTo>
                    <a:pt x="2430159" y="207916"/>
                  </a:lnTo>
                  <a:lnTo>
                    <a:pt x="2390509" y="186378"/>
                  </a:lnTo>
                  <a:lnTo>
                    <a:pt x="2350208" y="165912"/>
                  </a:lnTo>
                  <a:lnTo>
                    <a:pt x="2309274" y="146539"/>
                  </a:lnTo>
                  <a:lnTo>
                    <a:pt x="2267727" y="128277"/>
                  </a:lnTo>
                  <a:lnTo>
                    <a:pt x="2225584" y="111145"/>
                  </a:lnTo>
                  <a:lnTo>
                    <a:pt x="2182867" y="95162"/>
                  </a:lnTo>
                  <a:lnTo>
                    <a:pt x="2139593" y="80349"/>
                  </a:lnTo>
                  <a:lnTo>
                    <a:pt x="2095782" y="66723"/>
                  </a:lnTo>
                  <a:lnTo>
                    <a:pt x="2051453" y="54304"/>
                  </a:lnTo>
                  <a:lnTo>
                    <a:pt x="2006626" y="43111"/>
                  </a:lnTo>
                  <a:lnTo>
                    <a:pt x="1961318" y="33163"/>
                  </a:lnTo>
                  <a:lnTo>
                    <a:pt x="1915551" y="24479"/>
                  </a:lnTo>
                  <a:lnTo>
                    <a:pt x="1869341" y="17079"/>
                  </a:lnTo>
                  <a:lnTo>
                    <a:pt x="1822710" y="10981"/>
                  </a:lnTo>
                  <a:lnTo>
                    <a:pt x="1775675" y="6206"/>
                  </a:lnTo>
                  <a:lnTo>
                    <a:pt x="1728256" y="2770"/>
                  </a:lnTo>
                  <a:lnTo>
                    <a:pt x="1680473" y="695"/>
                  </a:lnTo>
                  <a:lnTo>
                    <a:pt x="1632343" y="0"/>
                  </a:lnTo>
                  <a:lnTo>
                    <a:pt x="1584214" y="695"/>
                  </a:lnTo>
                  <a:lnTo>
                    <a:pt x="1536430" y="2770"/>
                  </a:lnTo>
                  <a:lnTo>
                    <a:pt x="1489011" y="6206"/>
                  </a:lnTo>
                  <a:lnTo>
                    <a:pt x="1441977" y="10981"/>
                  </a:lnTo>
                  <a:lnTo>
                    <a:pt x="1395345" y="17079"/>
                  </a:lnTo>
                  <a:lnTo>
                    <a:pt x="1349136" y="24479"/>
                  </a:lnTo>
                  <a:lnTo>
                    <a:pt x="1303368" y="33163"/>
                  </a:lnTo>
                  <a:lnTo>
                    <a:pt x="1258061" y="43111"/>
                  </a:lnTo>
                  <a:lnTo>
                    <a:pt x="1213233" y="54304"/>
                  </a:lnTo>
                  <a:lnTo>
                    <a:pt x="1168904" y="66723"/>
                  </a:lnTo>
                  <a:lnTo>
                    <a:pt x="1125093" y="80349"/>
                  </a:lnTo>
                  <a:lnTo>
                    <a:pt x="1081819" y="95162"/>
                  </a:lnTo>
                  <a:lnTo>
                    <a:pt x="1039102" y="111145"/>
                  </a:lnTo>
                  <a:lnTo>
                    <a:pt x="996960" y="128277"/>
                  </a:lnTo>
                  <a:lnTo>
                    <a:pt x="955412" y="146539"/>
                  </a:lnTo>
                  <a:lnTo>
                    <a:pt x="914478" y="165912"/>
                  </a:lnTo>
                  <a:lnTo>
                    <a:pt x="874177" y="186378"/>
                  </a:lnTo>
                  <a:lnTo>
                    <a:pt x="834528" y="207916"/>
                  </a:lnTo>
                  <a:lnTo>
                    <a:pt x="795549" y="230508"/>
                  </a:lnTo>
                  <a:lnTo>
                    <a:pt x="757261" y="254135"/>
                  </a:lnTo>
                  <a:lnTo>
                    <a:pt x="719683" y="278777"/>
                  </a:lnTo>
                  <a:lnTo>
                    <a:pt x="682832" y="304416"/>
                  </a:lnTo>
                  <a:lnTo>
                    <a:pt x="646730" y="331032"/>
                  </a:lnTo>
                  <a:lnTo>
                    <a:pt x="611394" y="358606"/>
                  </a:lnTo>
                  <a:lnTo>
                    <a:pt x="576844" y="387119"/>
                  </a:lnTo>
                  <a:lnTo>
                    <a:pt x="543099" y="416552"/>
                  </a:lnTo>
                  <a:lnTo>
                    <a:pt x="510178" y="446885"/>
                  </a:lnTo>
                  <a:lnTo>
                    <a:pt x="478101" y="478101"/>
                  </a:lnTo>
                  <a:lnTo>
                    <a:pt x="446885" y="510178"/>
                  </a:lnTo>
                  <a:lnTo>
                    <a:pt x="416552" y="543099"/>
                  </a:lnTo>
                  <a:lnTo>
                    <a:pt x="387119" y="576844"/>
                  </a:lnTo>
                  <a:lnTo>
                    <a:pt x="358606" y="611394"/>
                  </a:lnTo>
                  <a:lnTo>
                    <a:pt x="331032" y="646730"/>
                  </a:lnTo>
                  <a:lnTo>
                    <a:pt x="304416" y="682832"/>
                  </a:lnTo>
                  <a:lnTo>
                    <a:pt x="278777" y="719683"/>
                  </a:lnTo>
                  <a:lnTo>
                    <a:pt x="254135" y="757261"/>
                  </a:lnTo>
                  <a:lnTo>
                    <a:pt x="230508" y="795549"/>
                  </a:lnTo>
                  <a:lnTo>
                    <a:pt x="207916" y="834528"/>
                  </a:lnTo>
                  <a:lnTo>
                    <a:pt x="186378" y="874177"/>
                  </a:lnTo>
                  <a:lnTo>
                    <a:pt x="165912" y="914478"/>
                  </a:lnTo>
                  <a:lnTo>
                    <a:pt x="146539" y="955412"/>
                  </a:lnTo>
                  <a:lnTo>
                    <a:pt x="128277" y="996960"/>
                  </a:lnTo>
                  <a:lnTo>
                    <a:pt x="111145" y="1039102"/>
                  </a:lnTo>
                  <a:lnTo>
                    <a:pt x="95162" y="1081819"/>
                  </a:lnTo>
                  <a:lnTo>
                    <a:pt x="80349" y="1125093"/>
                  </a:lnTo>
                  <a:lnTo>
                    <a:pt x="66723" y="1168904"/>
                  </a:lnTo>
                  <a:lnTo>
                    <a:pt x="54304" y="1213233"/>
                  </a:lnTo>
                  <a:lnTo>
                    <a:pt x="43111" y="1258061"/>
                  </a:lnTo>
                  <a:lnTo>
                    <a:pt x="33163" y="1303368"/>
                  </a:lnTo>
                  <a:lnTo>
                    <a:pt x="24479" y="1349136"/>
                  </a:lnTo>
                  <a:lnTo>
                    <a:pt x="17079" y="1395345"/>
                  </a:lnTo>
                  <a:lnTo>
                    <a:pt x="10981" y="1441977"/>
                  </a:lnTo>
                  <a:lnTo>
                    <a:pt x="6206" y="1489011"/>
                  </a:lnTo>
                  <a:lnTo>
                    <a:pt x="2770" y="1536430"/>
                  </a:lnTo>
                  <a:lnTo>
                    <a:pt x="695" y="1584214"/>
                  </a:lnTo>
                  <a:lnTo>
                    <a:pt x="0" y="1632343"/>
                  </a:lnTo>
                  <a:lnTo>
                    <a:pt x="695" y="1680473"/>
                  </a:lnTo>
                  <a:lnTo>
                    <a:pt x="2770" y="1728256"/>
                  </a:lnTo>
                  <a:lnTo>
                    <a:pt x="6206" y="1775675"/>
                  </a:lnTo>
                  <a:lnTo>
                    <a:pt x="10981" y="1822710"/>
                  </a:lnTo>
                  <a:lnTo>
                    <a:pt x="17079" y="1869341"/>
                  </a:lnTo>
                  <a:lnTo>
                    <a:pt x="24479" y="1915551"/>
                  </a:lnTo>
                  <a:lnTo>
                    <a:pt x="33163" y="1961318"/>
                  </a:lnTo>
                  <a:lnTo>
                    <a:pt x="43111" y="2006626"/>
                  </a:lnTo>
                  <a:lnTo>
                    <a:pt x="54304" y="2051453"/>
                  </a:lnTo>
                  <a:lnTo>
                    <a:pt x="66723" y="2095782"/>
                  </a:lnTo>
                  <a:lnTo>
                    <a:pt x="80349" y="2139593"/>
                  </a:lnTo>
                  <a:lnTo>
                    <a:pt x="95162" y="2182867"/>
                  </a:lnTo>
                  <a:lnTo>
                    <a:pt x="111145" y="2225584"/>
                  </a:lnTo>
                  <a:lnTo>
                    <a:pt x="128277" y="2267727"/>
                  </a:lnTo>
                  <a:lnTo>
                    <a:pt x="146539" y="2309274"/>
                  </a:lnTo>
                  <a:lnTo>
                    <a:pt x="165912" y="2350208"/>
                  </a:lnTo>
                  <a:lnTo>
                    <a:pt x="186378" y="2390509"/>
                  </a:lnTo>
                  <a:lnTo>
                    <a:pt x="207916" y="2430159"/>
                  </a:lnTo>
                  <a:lnTo>
                    <a:pt x="230508" y="2469137"/>
                  </a:lnTo>
                  <a:lnTo>
                    <a:pt x="254135" y="2507425"/>
                  </a:lnTo>
                  <a:lnTo>
                    <a:pt x="278777" y="2545004"/>
                  </a:lnTo>
                  <a:lnTo>
                    <a:pt x="304416" y="2581854"/>
                  </a:lnTo>
                  <a:lnTo>
                    <a:pt x="331032" y="2617957"/>
                  </a:lnTo>
                  <a:lnTo>
                    <a:pt x="358606" y="2653292"/>
                  </a:lnTo>
                  <a:lnTo>
                    <a:pt x="387119" y="2687842"/>
                  </a:lnTo>
                  <a:lnTo>
                    <a:pt x="416552" y="2721587"/>
                  </a:lnTo>
                  <a:lnTo>
                    <a:pt x="446885" y="2754508"/>
                  </a:lnTo>
                  <a:lnTo>
                    <a:pt x="478101" y="2786586"/>
                  </a:lnTo>
                  <a:lnTo>
                    <a:pt x="510178" y="2817801"/>
                  </a:lnTo>
                  <a:lnTo>
                    <a:pt x="543099" y="2848135"/>
                  </a:lnTo>
                  <a:lnTo>
                    <a:pt x="576844" y="2877567"/>
                  </a:lnTo>
                  <a:lnTo>
                    <a:pt x="611394" y="2906080"/>
                  </a:lnTo>
                  <a:lnTo>
                    <a:pt x="646730" y="2933655"/>
                  </a:lnTo>
                  <a:lnTo>
                    <a:pt x="682832" y="2960270"/>
                  </a:lnTo>
                  <a:lnTo>
                    <a:pt x="719683" y="2985909"/>
                  </a:lnTo>
                  <a:lnTo>
                    <a:pt x="757261" y="3010552"/>
                  </a:lnTo>
                  <a:lnTo>
                    <a:pt x="795549" y="3034178"/>
                  </a:lnTo>
                  <a:lnTo>
                    <a:pt x="834528" y="3056770"/>
                  </a:lnTo>
                  <a:lnTo>
                    <a:pt x="874177" y="3078309"/>
                  </a:lnTo>
                  <a:lnTo>
                    <a:pt x="914478" y="3098774"/>
                  </a:lnTo>
                  <a:lnTo>
                    <a:pt x="955412" y="3118148"/>
                  </a:lnTo>
                  <a:lnTo>
                    <a:pt x="996960" y="3136410"/>
                  </a:lnTo>
                  <a:lnTo>
                    <a:pt x="1039102" y="3153542"/>
                  </a:lnTo>
                  <a:lnTo>
                    <a:pt x="1081819" y="3169524"/>
                  </a:lnTo>
                  <a:lnTo>
                    <a:pt x="1125093" y="3184338"/>
                  </a:lnTo>
                  <a:lnTo>
                    <a:pt x="1168904" y="3197964"/>
                  </a:lnTo>
                  <a:lnTo>
                    <a:pt x="1213233" y="3210383"/>
                  </a:lnTo>
                  <a:lnTo>
                    <a:pt x="1258061" y="3221576"/>
                  </a:lnTo>
                  <a:lnTo>
                    <a:pt x="1303368" y="3231524"/>
                  </a:lnTo>
                  <a:lnTo>
                    <a:pt x="1349136" y="3240207"/>
                  </a:lnTo>
                  <a:lnTo>
                    <a:pt x="1395345" y="3247607"/>
                  </a:lnTo>
                  <a:lnTo>
                    <a:pt x="1441977" y="3253705"/>
                  </a:lnTo>
                  <a:lnTo>
                    <a:pt x="1489011" y="3258481"/>
                  </a:lnTo>
                  <a:lnTo>
                    <a:pt x="1536430" y="3261916"/>
                  </a:lnTo>
                  <a:lnTo>
                    <a:pt x="1584214" y="3263991"/>
                  </a:lnTo>
                  <a:lnTo>
                    <a:pt x="1632343" y="3264687"/>
                  </a:lnTo>
                  <a:close/>
                </a:path>
              </a:pathLst>
            </a:custGeom>
            <a:ln w="169176">
              <a:solidFill>
                <a:srgbClr val="BCBDBE"/>
              </a:solidFill>
            </a:ln>
          </p:spPr>
          <p:txBody>
            <a:bodyPr wrap="square" lIns="0" tIns="0" rIns="0" bIns="0" rtlCol="0"/>
            <a:lstStyle/>
            <a:p>
              <a:endParaRPr sz="1632"/>
            </a:p>
          </p:txBody>
        </p:sp>
        <p:sp>
          <p:nvSpPr>
            <p:cNvPr id="16" name="object 16"/>
            <p:cNvSpPr/>
            <p:nvPr/>
          </p:nvSpPr>
          <p:spPr>
            <a:xfrm>
              <a:off x="9410370" y="6082866"/>
              <a:ext cx="824865" cy="1030605"/>
            </a:xfrm>
            <a:custGeom>
              <a:avLst/>
              <a:gdLst/>
              <a:ahLst/>
              <a:cxnLst/>
              <a:rect l="l" t="t" r="r" b="b"/>
              <a:pathLst>
                <a:path w="824865" h="1030604">
                  <a:moveTo>
                    <a:pt x="824431" y="0"/>
                  </a:moveTo>
                  <a:lnTo>
                    <a:pt x="773741" y="3910"/>
                  </a:lnTo>
                  <a:lnTo>
                    <a:pt x="727504" y="10180"/>
                  </a:lnTo>
                  <a:lnTo>
                    <a:pt x="682072" y="18843"/>
                  </a:lnTo>
                  <a:lnTo>
                    <a:pt x="637510" y="29833"/>
                  </a:lnTo>
                  <a:lnTo>
                    <a:pt x="593885" y="43084"/>
                  </a:lnTo>
                  <a:lnTo>
                    <a:pt x="551262" y="58529"/>
                  </a:lnTo>
                  <a:lnTo>
                    <a:pt x="509709" y="76103"/>
                  </a:lnTo>
                  <a:lnTo>
                    <a:pt x="469291" y="95739"/>
                  </a:lnTo>
                  <a:lnTo>
                    <a:pt x="430074" y="117371"/>
                  </a:lnTo>
                  <a:lnTo>
                    <a:pt x="392125" y="140932"/>
                  </a:lnTo>
                  <a:lnTo>
                    <a:pt x="355510" y="166357"/>
                  </a:lnTo>
                  <a:lnTo>
                    <a:pt x="320295" y="193580"/>
                  </a:lnTo>
                  <a:lnTo>
                    <a:pt x="286546" y="222533"/>
                  </a:lnTo>
                  <a:lnTo>
                    <a:pt x="254330" y="253151"/>
                  </a:lnTo>
                  <a:lnTo>
                    <a:pt x="223712" y="285368"/>
                  </a:lnTo>
                  <a:lnTo>
                    <a:pt x="194759" y="319118"/>
                  </a:lnTo>
                  <a:lnTo>
                    <a:pt x="167537" y="354334"/>
                  </a:lnTo>
                  <a:lnTo>
                    <a:pt x="142113" y="390949"/>
                  </a:lnTo>
                  <a:lnTo>
                    <a:pt x="118552" y="428899"/>
                  </a:lnTo>
                  <a:lnTo>
                    <a:pt x="96921" y="468116"/>
                  </a:lnTo>
                  <a:lnTo>
                    <a:pt x="77286" y="508535"/>
                  </a:lnTo>
                  <a:lnTo>
                    <a:pt x="59712" y="550089"/>
                  </a:lnTo>
                  <a:lnTo>
                    <a:pt x="44267" y="592712"/>
                  </a:lnTo>
                  <a:lnTo>
                    <a:pt x="31017" y="636337"/>
                  </a:lnTo>
                  <a:lnTo>
                    <a:pt x="20027" y="680899"/>
                  </a:lnTo>
                  <a:lnTo>
                    <a:pt x="11364" y="726332"/>
                  </a:lnTo>
                  <a:lnTo>
                    <a:pt x="5095" y="772569"/>
                  </a:lnTo>
                  <a:lnTo>
                    <a:pt x="1284" y="819544"/>
                  </a:lnTo>
                  <a:lnTo>
                    <a:pt x="0" y="867190"/>
                  </a:lnTo>
                  <a:lnTo>
                    <a:pt x="1284" y="914835"/>
                  </a:lnTo>
                  <a:lnTo>
                    <a:pt x="5095" y="961809"/>
                  </a:lnTo>
                  <a:lnTo>
                    <a:pt x="11364" y="1008045"/>
                  </a:lnTo>
                  <a:lnTo>
                    <a:pt x="15606" y="1030288"/>
                  </a:lnTo>
                </a:path>
              </a:pathLst>
            </a:custGeom>
            <a:ln w="169176">
              <a:solidFill>
                <a:srgbClr val="FFFFFF"/>
              </a:solidFill>
            </a:ln>
          </p:spPr>
          <p:txBody>
            <a:bodyPr wrap="square" lIns="0" tIns="0" rIns="0" bIns="0" rtlCol="0"/>
            <a:lstStyle/>
            <a:p>
              <a:endParaRPr sz="1632"/>
            </a:p>
          </p:txBody>
        </p:sp>
        <p:sp>
          <p:nvSpPr>
            <p:cNvPr id="17" name="object 17"/>
            <p:cNvSpPr/>
            <p:nvPr/>
          </p:nvSpPr>
          <p:spPr>
            <a:xfrm>
              <a:off x="6601113" y="6734648"/>
              <a:ext cx="46990" cy="46990"/>
            </a:xfrm>
            <a:custGeom>
              <a:avLst/>
              <a:gdLst/>
              <a:ahLst/>
              <a:cxnLst/>
              <a:rect l="l" t="t" r="r" b="b"/>
              <a:pathLst>
                <a:path w="46990" h="46990">
                  <a:moveTo>
                    <a:pt x="23495" y="46989"/>
                  </a:moveTo>
                  <a:lnTo>
                    <a:pt x="32641" y="45142"/>
                  </a:lnTo>
                  <a:lnTo>
                    <a:pt x="40109" y="40105"/>
                  </a:lnTo>
                  <a:lnTo>
                    <a:pt x="45144" y="32636"/>
                  </a:lnTo>
                  <a:lnTo>
                    <a:pt x="46990" y="23494"/>
                  </a:lnTo>
                  <a:lnTo>
                    <a:pt x="45144" y="14348"/>
                  </a:lnTo>
                  <a:lnTo>
                    <a:pt x="40109" y="6880"/>
                  </a:lnTo>
                  <a:lnTo>
                    <a:pt x="32641" y="1845"/>
                  </a:lnTo>
                  <a:lnTo>
                    <a:pt x="23495" y="0"/>
                  </a:lnTo>
                  <a:lnTo>
                    <a:pt x="14348" y="1845"/>
                  </a:lnTo>
                  <a:lnTo>
                    <a:pt x="6880" y="6880"/>
                  </a:lnTo>
                  <a:lnTo>
                    <a:pt x="1845" y="14348"/>
                  </a:lnTo>
                  <a:lnTo>
                    <a:pt x="0" y="23494"/>
                  </a:lnTo>
                  <a:lnTo>
                    <a:pt x="1845" y="32636"/>
                  </a:lnTo>
                  <a:lnTo>
                    <a:pt x="6880" y="40105"/>
                  </a:lnTo>
                  <a:lnTo>
                    <a:pt x="14348" y="45142"/>
                  </a:lnTo>
                  <a:lnTo>
                    <a:pt x="23495" y="46989"/>
                  </a:lnTo>
                  <a:close/>
                </a:path>
              </a:pathLst>
            </a:custGeom>
            <a:ln w="3505">
              <a:solidFill>
                <a:srgbClr val="BCBDBE"/>
              </a:solidFill>
            </a:ln>
          </p:spPr>
          <p:txBody>
            <a:bodyPr wrap="square" lIns="0" tIns="0" rIns="0" bIns="0" rtlCol="0"/>
            <a:lstStyle/>
            <a:p>
              <a:endParaRPr sz="1632"/>
            </a:p>
          </p:txBody>
        </p:sp>
        <p:sp>
          <p:nvSpPr>
            <p:cNvPr id="18" name="object 18"/>
            <p:cNvSpPr/>
            <p:nvPr/>
          </p:nvSpPr>
          <p:spPr>
            <a:xfrm>
              <a:off x="6671815" y="6734648"/>
              <a:ext cx="46990" cy="46990"/>
            </a:xfrm>
            <a:custGeom>
              <a:avLst/>
              <a:gdLst/>
              <a:ahLst/>
              <a:cxnLst/>
              <a:rect l="l" t="t" r="r" b="b"/>
              <a:pathLst>
                <a:path w="46990" h="46990">
                  <a:moveTo>
                    <a:pt x="23495" y="46989"/>
                  </a:moveTo>
                  <a:lnTo>
                    <a:pt x="32641" y="45142"/>
                  </a:lnTo>
                  <a:lnTo>
                    <a:pt x="40109" y="40105"/>
                  </a:lnTo>
                  <a:lnTo>
                    <a:pt x="45144" y="32636"/>
                  </a:lnTo>
                  <a:lnTo>
                    <a:pt x="46990" y="23494"/>
                  </a:lnTo>
                  <a:lnTo>
                    <a:pt x="45144" y="14348"/>
                  </a:lnTo>
                  <a:lnTo>
                    <a:pt x="40109" y="6880"/>
                  </a:lnTo>
                  <a:lnTo>
                    <a:pt x="32641" y="1845"/>
                  </a:lnTo>
                  <a:lnTo>
                    <a:pt x="23495" y="0"/>
                  </a:lnTo>
                  <a:lnTo>
                    <a:pt x="14348" y="1845"/>
                  </a:lnTo>
                  <a:lnTo>
                    <a:pt x="6880" y="6880"/>
                  </a:lnTo>
                  <a:lnTo>
                    <a:pt x="1845" y="14348"/>
                  </a:lnTo>
                  <a:lnTo>
                    <a:pt x="0" y="23494"/>
                  </a:lnTo>
                  <a:lnTo>
                    <a:pt x="1845" y="32636"/>
                  </a:lnTo>
                  <a:lnTo>
                    <a:pt x="6880" y="40105"/>
                  </a:lnTo>
                  <a:lnTo>
                    <a:pt x="14348" y="45142"/>
                  </a:lnTo>
                  <a:lnTo>
                    <a:pt x="23495" y="46989"/>
                  </a:lnTo>
                  <a:close/>
                </a:path>
              </a:pathLst>
            </a:custGeom>
            <a:ln w="3505">
              <a:solidFill>
                <a:srgbClr val="BCBDBE"/>
              </a:solidFill>
            </a:ln>
          </p:spPr>
          <p:txBody>
            <a:bodyPr wrap="square" lIns="0" tIns="0" rIns="0" bIns="0" rtlCol="0"/>
            <a:lstStyle/>
            <a:p>
              <a:endParaRPr sz="1632"/>
            </a:p>
          </p:txBody>
        </p:sp>
        <p:sp>
          <p:nvSpPr>
            <p:cNvPr id="19" name="object 19"/>
            <p:cNvSpPr/>
            <p:nvPr/>
          </p:nvSpPr>
          <p:spPr>
            <a:xfrm>
              <a:off x="6742497" y="6734648"/>
              <a:ext cx="47625" cy="46990"/>
            </a:xfrm>
            <a:custGeom>
              <a:avLst/>
              <a:gdLst/>
              <a:ahLst/>
              <a:cxnLst/>
              <a:rect l="l" t="t" r="r" b="b"/>
              <a:pathLst>
                <a:path w="47625" h="46990">
                  <a:moveTo>
                    <a:pt x="23507" y="46989"/>
                  </a:moveTo>
                  <a:lnTo>
                    <a:pt x="32654" y="45142"/>
                  </a:lnTo>
                  <a:lnTo>
                    <a:pt x="40122" y="40105"/>
                  </a:lnTo>
                  <a:lnTo>
                    <a:pt x="45156" y="32636"/>
                  </a:lnTo>
                  <a:lnTo>
                    <a:pt x="47002" y="23494"/>
                  </a:lnTo>
                  <a:lnTo>
                    <a:pt x="45156" y="14348"/>
                  </a:lnTo>
                  <a:lnTo>
                    <a:pt x="40122" y="6880"/>
                  </a:lnTo>
                  <a:lnTo>
                    <a:pt x="32654" y="1845"/>
                  </a:lnTo>
                  <a:lnTo>
                    <a:pt x="23507" y="0"/>
                  </a:lnTo>
                  <a:lnTo>
                    <a:pt x="14358" y="1845"/>
                  </a:lnTo>
                  <a:lnTo>
                    <a:pt x="6886" y="6880"/>
                  </a:lnTo>
                  <a:lnTo>
                    <a:pt x="1847" y="14348"/>
                  </a:lnTo>
                  <a:lnTo>
                    <a:pt x="0" y="23494"/>
                  </a:lnTo>
                  <a:lnTo>
                    <a:pt x="1847" y="32636"/>
                  </a:lnTo>
                  <a:lnTo>
                    <a:pt x="6886" y="40105"/>
                  </a:lnTo>
                  <a:lnTo>
                    <a:pt x="14358" y="45142"/>
                  </a:lnTo>
                  <a:lnTo>
                    <a:pt x="23507" y="46989"/>
                  </a:lnTo>
                  <a:close/>
                </a:path>
              </a:pathLst>
            </a:custGeom>
            <a:ln w="3505">
              <a:solidFill>
                <a:srgbClr val="BCBDBE"/>
              </a:solidFill>
            </a:ln>
          </p:spPr>
          <p:txBody>
            <a:bodyPr wrap="square" lIns="0" tIns="0" rIns="0" bIns="0" rtlCol="0"/>
            <a:lstStyle/>
            <a:p>
              <a:endParaRPr sz="1632"/>
            </a:p>
          </p:txBody>
        </p:sp>
        <p:sp>
          <p:nvSpPr>
            <p:cNvPr id="20" name="object 20"/>
            <p:cNvSpPr/>
            <p:nvPr/>
          </p:nvSpPr>
          <p:spPr>
            <a:xfrm>
              <a:off x="6813204" y="6734648"/>
              <a:ext cx="47625" cy="46990"/>
            </a:xfrm>
            <a:custGeom>
              <a:avLst/>
              <a:gdLst/>
              <a:ahLst/>
              <a:cxnLst/>
              <a:rect l="l" t="t" r="r" b="b"/>
              <a:pathLst>
                <a:path w="47625" h="46990">
                  <a:moveTo>
                    <a:pt x="23495" y="46989"/>
                  </a:moveTo>
                  <a:lnTo>
                    <a:pt x="32643" y="45142"/>
                  </a:lnTo>
                  <a:lnTo>
                    <a:pt x="40116" y="40105"/>
                  </a:lnTo>
                  <a:lnTo>
                    <a:pt x="45154" y="32636"/>
                  </a:lnTo>
                  <a:lnTo>
                    <a:pt x="47002" y="23494"/>
                  </a:lnTo>
                  <a:lnTo>
                    <a:pt x="45154" y="14348"/>
                  </a:lnTo>
                  <a:lnTo>
                    <a:pt x="40116" y="6880"/>
                  </a:lnTo>
                  <a:lnTo>
                    <a:pt x="32643" y="1845"/>
                  </a:lnTo>
                  <a:lnTo>
                    <a:pt x="23495" y="0"/>
                  </a:lnTo>
                  <a:lnTo>
                    <a:pt x="14348" y="1845"/>
                  </a:lnTo>
                  <a:lnTo>
                    <a:pt x="6880" y="6880"/>
                  </a:lnTo>
                  <a:lnTo>
                    <a:pt x="1845" y="14348"/>
                  </a:lnTo>
                  <a:lnTo>
                    <a:pt x="0" y="23494"/>
                  </a:lnTo>
                  <a:lnTo>
                    <a:pt x="1845" y="32636"/>
                  </a:lnTo>
                  <a:lnTo>
                    <a:pt x="6880" y="40105"/>
                  </a:lnTo>
                  <a:lnTo>
                    <a:pt x="14348" y="45142"/>
                  </a:lnTo>
                  <a:lnTo>
                    <a:pt x="23495" y="46989"/>
                  </a:lnTo>
                  <a:close/>
                </a:path>
              </a:pathLst>
            </a:custGeom>
            <a:ln w="3505">
              <a:solidFill>
                <a:srgbClr val="BCBDBE"/>
              </a:solidFill>
            </a:ln>
          </p:spPr>
          <p:txBody>
            <a:bodyPr wrap="square" lIns="0" tIns="0" rIns="0" bIns="0" rtlCol="0"/>
            <a:lstStyle/>
            <a:p>
              <a:endParaRPr sz="1632"/>
            </a:p>
          </p:txBody>
        </p:sp>
        <p:sp>
          <p:nvSpPr>
            <p:cNvPr id="21" name="object 21"/>
            <p:cNvSpPr/>
            <p:nvPr/>
          </p:nvSpPr>
          <p:spPr>
            <a:xfrm>
              <a:off x="5992952" y="1116062"/>
              <a:ext cx="4242435" cy="5997575"/>
            </a:xfrm>
            <a:custGeom>
              <a:avLst/>
              <a:gdLst/>
              <a:ahLst/>
              <a:cxnLst/>
              <a:rect l="l" t="t" r="r" b="b"/>
              <a:pathLst>
                <a:path w="4242434" h="5997575">
                  <a:moveTo>
                    <a:pt x="4241851" y="25"/>
                  </a:moveTo>
                  <a:lnTo>
                    <a:pt x="4140835" y="0"/>
                  </a:lnTo>
                  <a:lnTo>
                    <a:pt x="4140835" y="101015"/>
                  </a:lnTo>
                  <a:lnTo>
                    <a:pt x="4140835" y="5898172"/>
                  </a:lnTo>
                  <a:lnTo>
                    <a:pt x="100990" y="5898172"/>
                  </a:lnTo>
                  <a:lnTo>
                    <a:pt x="100990" y="101015"/>
                  </a:lnTo>
                  <a:lnTo>
                    <a:pt x="4140835" y="101015"/>
                  </a:lnTo>
                  <a:lnTo>
                    <a:pt x="4140835" y="25"/>
                  </a:lnTo>
                  <a:lnTo>
                    <a:pt x="100990" y="25"/>
                  </a:lnTo>
                  <a:lnTo>
                    <a:pt x="0" y="0"/>
                  </a:lnTo>
                  <a:lnTo>
                    <a:pt x="0" y="101015"/>
                  </a:lnTo>
                  <a:lnTo>
                    <a:pt x="0" y="5898172"/>
                  </a:lnTo>
                  <a:lnTo>
                    <a:pt x="0" y="5997092"/>
                  </a:lnTo>
                  <a:lnTo>
                    <a:pt x="100990" y="5997092"/>
                  </a:lnTo>
                  <a:lnTo>
                    <a:pt x="4140835" y="5997092"/>
                  </a:lnTo>
                  <a:lnTo>
                    <a:pt x="4241838" y="5997092"/>
                  </a:lnTo>
                  <a:lnTo>
                    <a:pt x="4241851" y="5898172"/>
                  </a:lnTo>
                  <a:lnTo>
                    <a:pt x="4241838" y="101015"/>
                  </a:lnTo>
                  <a:lnTo>
                    <a:pt x="4241851" y="25"/>
                  </a:lnTo>
                  <a:close/>
                </a:path>
              </a:pathLst>
            </a:custGeom>
            <a:solidFill>
              <a:srgbClr val="FFFFFF"/>
            </a:solidFill>
          </p:spPr>
          <p:txBody>
            <a:bodyPr wrap="square" lIns="0" tIns="0" rIns="0" bIns="0" rtlCol="0"/>
            <a:lstStyle/>
            <a:p>
              <a:endParaRPr sz="1632"/>
            </a:p>
          </p:txBody>
        </p:sp>
        <p:pic>
          <p:nvPicPr>
            <p:cNvPr id="22" name="object 22"/>
            <p:cNvPicPr/>
            <p:nvPr/>
          </p:nvPicPr>
          <p:blipFill>
            <a:blip r:embed="rId3" cstate="print"/>
            <a:stretch>
              <a:fillRect/>
            </a:stretch>
          </p:blipFill>
          <p:spPr>
            <a:xfrm>
              <a:off x="6598936" y="1924042"/>
              <a:ext cx="1211946" cy="349745"/>
            </a:xfrm>
            <a:prstGeom prst="rect">
              <a:avLst/>
            </a:prstGeom>
          </p:spPr>
        </p:pic>
      </p:grpSp>
      <p:sp>
        <p:nvSpPr>
          <p:cNvPr id="23" name="object 23"/>
          <p:cNvSpPr txBox="1"/>
          <p:nvPr/>
        </p:nvSpPr>
        <p:spPr>
          <a:xfrm>
            <a:off x="6699297" y="1029332"/>
            <a:ext cx="3971997" cy="5215338"/>
          </a:xfrm>
          <a:prstGeom prst="rect">
            <a:avLst/>
          </a:prstGeom>
        </p:spPr>
        <p:txBody>
          <a:bodyPr vert="horz" wrap="square" lIns="0" tIns="0" rIns="0" bIns="0" rtlCol="0">
            <a:spAutoFit/>
          </a:bodyPr>
          <a:lstStyle/>
          <a:p>
            <a:pPr>
              <a:lnSpc>
                <a:spcPct val="100000"/>
              </a:lnSpc>
            </a:pPr>
            <a:endParaRPr sz="453">
              <a:latin typeface="Times New Roman"/>
              <a:cs typeface="Times New Roman"/>
            </a:endParaRPr>
          </a:p>
          <a:p>
            <a:pPr>
              <a:spcBef>
                <a:spcPts val="36"/>
              </a:spcBef>
            </a:pPr>
            <a:endParaRPr sz="544">
              <a:latin typeface="Times New Roman"/>
              <a:cs typeface="Times New Roman"/>
            </a:endParaRPr>
          </a:p>
          <a:p>
            <a:pPr marL="532056"/>
            <a:r>
              <a:rPr sz="453" spc="-9" dirty="0">
                <a:latin typeface="Arial"/>
                <a:cs typeface="Arial"/>
              </a:rPr>
              <a:t>Version</a:t>
            </a:r>
            <a:r>
              <a:rPr sz="453" spc="14" dirty="0">
                <a:latin typeface="Arial"/>
                <a:cs typeface="Arial"/>
              </a:rPr>
              <a:t> </a:t>
            </a:r>
            <a:r>
              <a:rPr sz="453" spc="-9" dirty="0">
                <a:solidFill>
                  <a:srgbClr val="FF0000"/>
                </a:solidFill>
                <a:latin typeface="Arial"/>
                <a:cs typeface="Arial"/>
              </a:rPr>
              <a:t>27.05.2022</a:t>
            </a: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a:lnSpc>
                <a:spcPct val="100000"/>
              </a:lnSpc>
            </a:pPr>
            <a:endParaRPr sz="453">
              <a:latin typeface="Arial"/>
              <a:cs typeface="Arial"/>
            </a:endParaRPr>
          </a:p>
          <a:p>
            <a:pPr marL="532056">
              <a:spcBef>
                <a:spcPts val="268"/>
              </a:spcBef>
            </a:pPr>
            <a:r>
              <a:rPr sz="1224" b="1" dirty="0">
                <a:latin typeface="Arial"/>
                <a:cs typeface="Arial"/>
              </a:rPr>
              <a:t>Forslag</a:t>
            </a:r>
            <a:r>
              <a:rPr sz="1224" b="1" spc="-45" dirty="0">
                <a:latin typeface="Arial"/>
                <a:cs typeface="Arial"/>
              </a:rPr>
              <a:t> </a:t>
            </a:r>
            <a:r>
              <a:rPr sz="1224" b="1" dirty="0">
                <a:latin typeface="Arial"/>
                <a:cs typeface="Arial"/>
              </a:rPr>
              <a:t>til</a:t>
            </a:r>
            <a:r>
              <a:rPr sz="1224" b="1" spc="-45" dirty="0">
                <a:latin typeface="Arial"/>
                <a:cs typeface="Arial"/>
              </a:rPr>
              <a:t> </a:t>
            </a:r>
            <a:r>
              <a:rPr sz="1224" b="1" dirty="0">
                <a:latin typeface="Arial"/>
                <a:cs typeface="Arial"/>
              </a:rPr>
              <a:t>LOKALPLAN</a:t>
            </a:r>
            <a:r>
              <a:rPr sz="1224" b="1" spc="-45" dirty="0">
                <a:latin typeface="Arial"/>
                <a:cs typeface="Arial"/>
              </a:rPr>
              <a:t> </a:t>
            </a:r>
            <a:r>
              <a:rPr sz="1224" b="1" dirty="0">
                <a:latin typeface="Arial"/>
                <a:cs typeface="Arial"/>
              </a:rPr>
              <a:t>NR.</a:t>
            </a:r>
            <a:r>
              <a:rPr sz="1224" b="1" spc="-45" dirty="0">
                <a:latin typeface="Arial"/>
                <a:cs typeface="Arial"/>
              </a:rPr>
              <a:t> </a:t>
            </a:r>
            <a:r>
              <a:rPr sz="1224" b="1" spc="-23" dirty="0">
                <a:latin typeface="Arial"/>
                <a:cs typeface="Arial"/>
              </a:rPr>
              <a:t>440</a:t>
            </a:r>
            <a:endParaRPr sz="1224">
              <a:latin typeface="Arial"/>
              <a:cs typeface="Arial"/>
            </a:endParaRPr>
          </a:p>
          <a:p>
            <a:pPr marL="532056">
              <a:spcBef>
                <a:spcPts val="82"/>
              </a:spcBef>
            </a:pPr>
            <a:r>
              <a:rPr sz="680" i="1" dirty="0">
                <a:latin typeface="Arial"/>
                <a:cs typeface="Arial"/>
              </a:rPr>
              <a:t>Område</a:t>
            </a:r>
            <a:r>
              <a:rPr sz="680" i="1" spc="95" dirty="0">
                <a:latin typeface="Arial"/>
                <a:cs typeface="Arial"/>
              </a:rPr>
              <a:t> </a:t>
            </a:r>
            <a:r>
              <a:rPr sz="680" i="1" dirty="0">
                <a:latin typeface="Arial"/>
                <a:cs typeface="Arial"/>
              </a:rPr>
              <a:t>til</a:t>
            </a:r>
            <a:r>
              <a:rPr sz="680" i="1" spc="95" dirty="0">
                <a:latin typeface="Arial"/>
                <a:cs typeface="Arial"/>
              </a:rPr>
              <a:t> </a:t>
            </a:r>
            <a:r>
              <a:rPr sz="680" i="1" dirty="0">
                <a:latin typeface="Arial"/>
                <a:cs typeface="Arial"/>
              </a:rPr>
              <a:t>solenergianlæg</a:t>
            </a:r>
            <a:r>
              <a:rPr sz="680" i="1" spc="95" dirty="0">
                <a:latin typeface="Arial"/>
                <a:cs typeface="Arial"/>
              </a:rPr>
              <a:t> </a:t>
            </a:r>
            <a:r>
              <a:rPr sz="680" i="1" dirty="0">
                <a:latin typeface="Arial"/>
                <a:cs typeface="Arial"/>
              </a:rPr>
              <a:t>ved</a:t>
            </a:r>
            <a:r>
              <a:rPr sz="680" i="1" spc="95" dirty="0">
                <a:latin typeface="Arial"/>
                <a:cs typeface="Arial"/>
              </a:rPr>
              <a:t> </a:t>
            </a:r>
            <a:r>
              <a:rPr sz="680" i="1" spc="-9" dirty="0">
                <a:latin typeface="Arial"/>
                <a:cs typeface="Arial"/>
              </a:rPr>
              <a:t>Høegholm</a:t>
            </a:r>
            <a:endParaRPr sz="680">
              <a:latin typeface="Arial"/>
              <a:cs typeface="Arial"/>
            </a:endParaRPr>
          </a:p>
          <a:p>
            <a:pPr marL="532056">
              <a:spcBef>
                <a:spcPts val="86"/>
              </a:spcBef>
            </a:pPr>
            <a:r>
              <a:rPr sz="680" i="1" dirty="0">
                <a:latin typeface="Arial"/>
                <a:cs typeface="Arial"/>
              </a:rPr>
              <a:t>og</a:t>
            </a:r>
            <a:r>
              <a:rPr sz="680" i="1" spc="86" dirty="0">
                <a:latin typeface="Arial"/>
                <a:cs typeface="Arial"/>
              </a:rPr>
              <a:t> </a:t>
            </a:r>
            <a:r>
              <a:rPr sz="680" i="1" dirty="0">
                <a:latin typeface="Arial"/>
                <a:cs typeface="Arial"/>
              </a:rPr>
              <a:t>Kommuneplantillæg</a:t>
            </a:r>
            <a:r>
              <a:rPr sz="680" i="1" spc="91" dirty="0">
                <a:latin typeface="Arial"/>
                <a:cs typeface="Arial"/>
              </a:rPr>
              <a:t> </a:t>
            </a:r>
            <a:r>
              <a:rPr sz="680" i="1" dirty="0">
                <a:latin typeface="Arial"/>
                <a:cs typeface="Arial"/>
              </a:rPr>
              <a:t>nr.</a:t>
            </a:r>
            <a:r>
              <a:rPr sz="680" i="1" spc="91" dirty="0">
                <a:latin typeface="Arial"/>
                <a:cs typeface="Arial"/>
              </a:rPr>
              <a:t> </a:t>
            </a:r>
            <a:r>
              <a:rPr sz="680" i="1" dirty="0">
                <a:latin typeface="Arial"/>
                <a:cs typeface="Arial"/>
              </a:rPr>
              <a:t>5</a:t>
            </a:r>
            <a:r>
              <a:rPr sz="680" i="1" spc="91" dirty="0">
                <a:latin typeface="Arial"/>
                <a:cs typeface="Arial"/>
              </a:rPr>
              <a:t> </a:t>
            </a:r>
            <a:r>
              <a:rPr sz="680" i="1" dirty="0">
                <a:latin typeface="Arial"/>
                <a:cs typeface="Arial"/>
              </a:rPr>
              <a:t>til</a:t>
            </a:r>
            <a:r>
              <a:rPr sz="680" i="1" spc="91" dirty="0">
                <a:latin typeface="Arial"/>
                <a:cs typeface="Arial"/>
              </a:rPr>
              <a:t> </a:t>
            </a:r>
            <a:r>
              <a:rPr sz="680" i="1" dirty="0">
                <a:latin typeface="Arial"/>
                <a:cs typeface="Arial"/>
              </a:rPr>
              <a:t>Syddjurs</a:t>
            </a:r>
            <a:r>
              <a:rPr sz="680" i="1" spc="91" dirty="0">
                <a:latin typeface="Arial"/>
                <a:cs typeface="Arial"/>
              </a:rPr>
              <a:t> </a:t>
            </a:r>
            <a:r>
              <a:rPr sz="680" i="1" dirty="0">
                <a:latin typeface="Arial"/>
                <a:cs typeface="Arial"/>
              </a:rPr>
              <a:t>Kommuneplan</a:t>
            </a:r>
            <a:r>
              <a:rPr sz="680" i="1" spc="95" dirty="0">
                <a:latin typeface="Arial"/>
                <a:cs typeface="Arial"/>
              </a:rPr>
              <a:t> </a:t>
            </a:r>
            <a:r>
              <a:rPr sz="680" i="1" spc="-18" dirty="0">
                <a:latin typeface="Arial"/>
                <a:cs typeface="Arial"/>
              </a:rPr>
              <a:t>2022</a:t>
            </a:r>
            <a:endParaRPr sz="680">
              <a:latin typeface="Arial"/>
              <a:cs typeface="Arial"/>
            </a:endParaRPr>
          </a:p>
        </p:txBody>
      </p:sp>
      <p:sp>
        <p:nvSpPr>
          <p:cNvPr id="24" name="object 24"/>
          <p:cNvSpPr/>
          <p:nvPr/>
        </p:nvSpPr>
        <p:spPr>
          <a:xfrm>
            <a:off x="6682033" y="1012058"/>
            <a:ext cx="3847044" cy="5438607"/>
          </a:xfrm>
          <a:custGeom>
            <a:avLst/>
            <a:gdLst/>
            <a:ahLst/>
            <a:cxnLst/>
            <a:rect l="l" t="t" r="r" b="b"/>
            <a:pathLst>
              <a:path w="4242434" h="5997575">
                <a:moveTo>
                  <a:pt x="0" y="5997079"/>
                </a:moveTo>
                <a:lnTo>
                  <a:pt x="4241838" y="5997079"/>
                </a:lnTo>
                <a:lnTo>
                  <a:pt x="4241838" y="0"/>
                </a:lnTo>
                <a:lnTo>
                  <a:pt x="0" y="0"/>
                </a:lnTo>
                <a:lnTo>
                  <a:pt x="0" y="5997079"/>
                </a:lnTo>
                <a:close/>
              </a:path>
            </a:pathLst>
          </a:custGeom>
          <a:ln w="6350">
            <a:solidFill>
              <a:srgbClr val="58595B"/>
            </a:solidFill>
          </a:ln>
        </p:spPr>
        <p:txBody>
          <a:bodyPr wrap="square" lIns="0" tIns="0" rIns="0" bIns="0" rtlCol="0"/>
          <a:lstStyle/>
          <a:p>
            <a:endParaRPr sz="1632"/>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07811" y="4495039"/>
            <a:ext cx="2468730" cy="1945791"/>
          </a:xfrm>
          <a:prstGeom prst="rect">
            <a:avLst/>
          </a:prstGeom>
        </p:spPr>
      </p:pic>
      <p:sp>
        <p:nvSpPr>
          <p:cNvPr id="3" name="object 3"/>
          <p:cNvSpPr txBox="1">
            <a:spLocks noGrp="1"/>
          </p:cNvSpPr>
          <p:nvPr>
            <p:ph type="title"/>
          </p:nvPr>
        </p:nvSpPr>
        <p:spPr>
          <a:xfrm>
            <a:off x="2052211" y="927927"/>
            <a:ext cx="2591760" cy="346464"/>
          </a:xfrm>
          <a:prstGeom prst="rect">
            <a:avLst/>
          </a:prstGeom>
        </p:spPr>
        <p:txBody>
          <a:bodyPr vert="horz" wrap="square" lIns="0" tIns="11516" rIns="0" bIns="0" rtlCol="0" anchor="ctr">
            <a:spAutoFit/>
          </a:bodyPr>
          <a:lstStyle/>
          <a:p>
            <a:pPr marL="11516">
              <a:lnSpc>
                <a:spcPct val="100000"/>
              </a:lnSpc>
              <a:spcBef>
                <a:spcPts val="91"/>
              </a:spcBef>
            </a:pPr>
            <a:r>
              <a:rPr dirty="0"/>
              <a:t>Områdets</a:t>
            </a:r>
            <a:r>
              <a:rPr spc="-36" dirty="0"/>
              <a:t> </a:t>
            </a:r>
            <a:r>
              <a:rPr spc="-9" dirty="0"/>
              <a:t>indretning</a:t>
            </a:r>
          </a:p>
        </p:txBody>
      </p:sp>
      <p:pic>
        <p:nvPicPr>
          <p:cNvPr id="4" name="object 4"/>
          <p:cNvPicPr/>
          <p:nvPr/>
        </p:nvPicPr>
        <p:blipFill>
          <a:blip r:embed="rId3" cstate="print"/>
          <a:stretch>
            <a:fillRect/>
          </a:stretch>
        </p:blipFill>
        <p:spPr>
          <a:xfrm>
            <a:off x="4943004" y="796000"/>
            <a:ext cx="5673679" cy="564483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sp>
        <p:nvSpPr>
          <p:cNvPr id="3" name="object 3"/>
          <p:cNvSpPr txBox="1">
            <a:spLocks noGrp="1"/>
          </p:cNvSpPr>
          <p:nvPr>
            <p:ph type="title"/>
          </p:nvPr>
        </p:nvSpPr>
        <p:spPr>
          <a:xfrm>
            <a:off x="2052211" y="927927"/>
            <a:ext cx="1877169" cy="346464"/>
          </a:xfrm>
          <a:prstGeom prst="rect">
            <a:avLst/>
          </a:prstGeom>
        </p:spPr>
        <p:txBody>
          <a:bodyPr vert="horz" wrap="square" lIns="0" tIns="11516" rIns="0" bIns="0" rtlCol="0" anchor="ctr">
            <a:spAutoFit/>
          </a:bodyPr>
          <a:lstStyle/>
          <a:p>
            <a:pPr marL="11516">
              <a:lnSpc>
                <a:spcPct val="100000"/>
              </a:lnSpc>
              <a:spcBef>
                <a:spcPts val="91"/>
              </a:spcBef>
            </a:pPr>
            <a:r>
              <a:rPr spc="-9" dirty="0"/>
              <a:t>Solcellepaneler</a:t>
            </a:r>
          </a:p>
        </p:txBody>
      </p:sp>
      <p:sp>
        <p:nvSpPr>
          <p:cNvPr id="4" name="object 4"/>
          <p:cNvSpPr txBox="1"/>
          <p:nvPr/>
        </p:nvSpPr>
        <p:spPr>
          <a:xfrm>
            <a:off x="2052211" y="1570223"/>
            <a:ext cx="3433031" cy="1706644"/>
          </a:xfrm>
          <a:prstGeom prst="rect">
            <a:avLst/>
          </a:prstGeom>
        </p:spPr>
        <p:txBody>
          <a:bodyPr vert="horz" wrap="square" lIns="0" tIns="11516" rIns="0" bIns="0" rtlCol="0">
            <a:spAutoFit/>
          </a:bodyPr>
          <a:lstStyle/>
          <a:p>
            <a:pPr marL="11516">
              <a:spcBef>
                <a:spcPts val="91"/>
              </a:spcBef>
            </a:pPr>
            <a:r>
              <a:rPr sz="1632" spc="-9" dirty="0">
                <a:solidFill>
                  <a:srgbClr val="636466"/>
                </a:solidFill>
                <a:latin typeface="Georgia"/>
                <a:cs typeface="Georgia"/>
              </a:rPr>
              <a:t>Øst-</a:t>
            </a:r>
            <a:r>
              <a:rPr sz="1632" dirty="0">
                <a:solidFill>
                  <a:srgbClr val="636466"/>
                </a:solidFill>
                <a:latin typeface="Georgia"/>
                <a:cs typeface="Georgia"/>
              </a:rPr>
              <a:t>vestgående</a:t>
            </a:r>
            <a:r>
              <a:rPr sz="1632" spc="-27" dirty="0">
                <a:solidFill>
                  <a:srgbClr val="636466"/>
                </a:solidFill>
                <a:latin typeface="Georgia"/>
                <a:cs typeface="Georgia"/>
              </a:rPr>
              <a:t> </a:t>
            </a:r>
            <a:r>
              <a:rPr sz="1632" spc="-9" dirty="0">
                <a:solidFill>
                  <a:srgbClr val="636466"/>
                </a:solidFill>
                <a:latin typeface="Georgia"/>
                <a:cs typeface="Georgia"/>
              </a:rPr>
              <a:t>rækker</a:t>
            </a:r>
            <a:endParaRPr sz="1632">
              <a:latin typeface="Georgia"/>
              <a:cs typeface="Georgia"/>
            </a:endParaRPr>
          </a:p>
          <a:p>
            <a:pPr>
              <a:lnSpc>
                <a:spcPct val="100000"/>
              </a:lnSpc>
            </a:pPr>
            <a:endParaRPr sz="1723">
              <a:latin typeface="Georgia"/>
              <a:cs typeface="Georgia"/>
            </a:endParaRPr>
          </a:p>
          <a:p>
            <a:pPr marL="11516"/>
            <a:r>
              <a:rPr sz="1632" dirty="0">
                <a:solidFill>
                  <a:srgbClr val="636466"/>
                </a:solidFill>
                <a:latin typeface="Georgia"/>
                <a:cs typeface="Georgia"/>
              </a:rPr>
              <a:t>Sydvendte</a:t>
            </a:r>
            <a:r>
              <a:rPr sz="1632" spc="-41" dirty="0">
                <a:solidFill>
                  <a:srgbClr val="636466"/>
                </a:solidFill>
                <a:latin typeface="Georgia"/>
                <a:cs typeface="Georgia"/>
              </a:rPr>
              <a:t> </a:t>
            </a:r>
            <a:r>
              <a:rPr sz="1632" spc="-9" dirty="0">
                <a:solidFill>
                  <a:srgbClr val="636466"/>
                </a:solidFill>
                <a:latin typeface="Georgia"/>
                <a:cs typeface="Georgia"/>
              </a:rPr>
              <a:t>solcellepaneler</a:t>
            </a:r>
            <a:endParaRPr sz="1632">
              <a:latin typeface="Georgia"/>
              <a:cs typeface="Georgia"/>
            </a:endParaRPr>
          </a:p>
          <a:p>
            <a:pPr marL="11516" marR="4607">
              <a:lnSpc>
                <a:spcPct val="200000"/>
              </a:lnSpc>
            </a:pPr>
            <a:r>
              <a:rPr sz="1632" dirty="0">
                <a:solidFill>
                  <a:srgbClr val="636466"/>
                </a:solidFill>
                <a:latin typeface="Georgia"/>
                <a:cs typeface="Georgia"/>
              </a:rPr>
              <a:t>Placeres</a:t>
            </a:r>
            <a:r>
              <a:rPr sz="1632" spc="-14" dirty="0">
                <a:solidFill>
                  <a:srgbClr val="636466"/>
                </a:solidFill>
                <a:latin typeface="Georgia"/>
                <a:cs typeface="Georgia"/>
              </a:rPr>
              <a:t> </a:t>
            </a:r>
            <a:r>
              <a:rPr sz="1632" dirty="0">
                <a:solidFill>
                  <a:srgbClr val="636466"/>
                </a:solidFill>
                <a:latin typeface="Georgia"/>
                <a:cs typeface="Georgia"/>
              </a:rPr>
              <a:t>på</a:t>
            </a:r>
            <a:r>
              <a:rPr sz="1632" spc="-14" dirty="0">
                <a:solidFill>
                  <a:srgbClr val="636466"/>
                </a:solidFill>
                <a:latin typeface="Georgia"/>
                <a:cs typeface="Georgia"/>
              </a:rPr>
              <a:t> </a:t>
            </a:r>
            <a:r>
              <a:rPr sz="1632" dirty="0">
                <a:solidFill>
                  <a:srgbClr val="636466"/>
                </a:solidFill>
                <a:latin typeface="Georgia"/>
                <a:cs typeface="Georgia"/>
              </a:rPr>
              <a:t>stativer</a:t>
            </a:r>
            <a:r>
              <a:rPr sz="1632" spc="-9" dirty="0">
                <a:solidFill>
                  <a:srgbClr val="636466"/>
                </a:solidFill>
                <a:latin typeface="Georgia"/>
                <a:cs typeface="Georgia"/>
              </a:rPr>
              <a:t> </a:t>
            </a:r>
            <a:r>
              <a:rPr sz="1632" dirty="0">
                <a:solidFill>
                  <a:srgbClr val="636466"/>
                </a:solidFill>
                <a:latin typeface="Georgia"/>
                <a:cs typeface="Georgia"/>
              </a:rPr>
              <a:t>(ikke</a:t>
            </a:r>
            <a:r>
              <a:rPr sz="1632" spc="-14" dirty="0">
                <a:solidFill>
                  <a:srgbClr val="636466"/>
                </a:solidFill>
                <a:latin typeface="Georgia"/>
                <a:cs typeface="Georgia"/>
              </a:rPr>
              <a:t> </a:t>
            </a:r>
            <a:r>
              <a:rPr sz="1632" spc="-9" dirty="0">
                <a:solidFill>
                  <a:srgbClr val="636466"/>
                </a:solidFill>
                <a:latin typeface="Georgia"/>
                <a:cs typeface="Georgia"/>
              </a:rPr>
              <a:t>bevægelige) </a:t>
            </a:r>
            <a:r>
              <a:rPr sz="1632" dirty="0">
                <a:solidFill>
                  <a:srgbClr val="636466"/>
                </a:solidFill>
                <a:latin typeface="Georgia"/>
                <a:cs typeface="Georgia"/>
              </a:rPr>
              <a:t>Højde:</a:t>
            </a:r>
            <a:r>
              <a:rPr sz="1632" spc="-9" dirty="0">
                <a:solidFill>
                  <a:srgbClr val="636466"/>
                </a:solidFill>
                <a:latin typeface="Georgia"/>
                <a:cs typeface="Georgia"/>
              </a:rPr>
              <a:t> </a:t>
            </a:r>
            <a:r>
              <a:rPr sz="1632" dirty="0">
                <a:solidFill>
                  <a:srgbClr val="636466"/>
                </a:solidFill>
                <a:latin typeface="Georgia"/>
                <a:cs typeface="Georgia"/>
              </a:rPr>
              <a:t>op</a:t>
            </a:r>
            <a:r>
              <a:rPr sz="1632" spc="-9" dirty="0">
                <a:solidFill>
                  <a:srgbClr val="636466"/>
                </a:solidFill>
                <a:latin typeface="Georgia"/>
                <a:cs typeface="Georgia"/>
              </a:rPr>
              <a:t> </a:t>
            </a:r>
            <a:r>
              <a:rPr sz="1632" dirty="0">
                <a:solidFill>
                  <a:srgbClr val="636466"/>
                </a:solidFill>
                <a:latin typeface="Georgia"/>
                <a:cs typeface="Georgia"/>
              </a:rPr>
              <a:t>til</a:t>
            </a:r>
            <a:r>
              <a:rPr sz="1632" spc="-9" dirty="0">
                <a:solidFill>
                  <a:srgbClr val="636466"/>
                </a:solidFill>
                <a:latin typeface="Georgia"/>
                <a:cs typeface="Georgia"/>
              </a:rPr>
              <a:t> </a:t>
            </a:r>
            <a:r>
              <a:rPr sz="1632" dirty="0">
                <a:solidFill>
                  <a:srgbClr val="636466"/>
                </a:solidFill>
                <a:latin typeface="Georgia"/>
                <a:cs typeface="Georgia"/>
              </a:rPr>
              <a:t>2,6</a:t>
            </a:r>
            <a:r>
              <a:rPr sz="1632" spc="-5" dirty="0">
                <a:solidFill>
                  <a:srgbClr val="636466"/>
                </a:solidFill>
                <a:latin typeface="Georgia"/>
                <a:cs typeface="Georgia"/>
              </a:rPr>
              <a:t> </a:t>
            </a:r>
            <a:r>
              <a:rPr sz="1632" dirty="0">
                <a:solidFill>
                  <a:srgbClr val="636466"/>
                </a:solidFill>
                <a:latin typeface="Georgia"/>
                <a:cs typeface="Georgia"/>
              </a:rPr>
              <a:t>meter</a:t>
            </a:r>
            <a:r>
              <a:rPr sz="1632" spc="-5" dirty="0">
                <a:solidFill>
                  <a:srgbClr val="636466"/>
                </a:solidFill>
                <a:latin typeface="Georgia"/>
                <a:cs typeface="Georgia"/>
              </a:rPr>
              <a:t> </a:t>
            </a:r>
            <a:r>
              <a:rPr sz="1632" dirty="0">
                <a:solidFill>
                  <a:srgbClr val="636466"/>
                </a:solidFill>
                <a:latin typeface="Georgia"/>
                <a:cs typeface="Georgia"/>
              </a:rPr>
              <a:t>over</a:t>
            </a:r>
            <a:r>
              <a:rPr sz="1632" spc="-9" dirty="0">
                <a:solidFill>
                  <a:srgbClr val="636466"/>
                </a:solidFill>
                <a:latin typeface="Georgia"/>
                <a:cs typeface="Georgia"/>
              </a:rPr>
              <a:t> terræn</a:t>
            </a:r>
            <a:endParaRPr sz="1632">
              <a:latin typeface="Georgia"/>
              <a:cs typeface="Georgia"/>
            </a:endParaRPr>
          </a:p>
        </p:txBody>
      </p:sp>
      <p:grpSp>
        <p:nvGrpSpPr>
          <p:cNvPr id="5" name="object 5"/>
          <p:cNvGrpSpPr/>
          <p:nvPr/>
        </p:nvGrpSpPr>
        <p:grpSpPr>
          <a:xfrm>
            <a:off x="4587268" y="529459"/>
            <a:ext cx="6168745" cy="5806555"/>
            <a:chOff x="3682903" y="583876"/>
            <a:chExt cx="6802755" cy="6403340"/>
          </a:xfrm>
        </p:grpSpPr>
        <p:sp>
          <p:nvSpPr>
            <p:cNvPr id="6" name="object 6"/>
            <p:cNvSpPr/>
            <p:nvPr/>
          </p:nvSpPr>
          <p:spPr>
            <a:xfrm>
              <a:off x="3685667" y="586640"/>
              <a:ext cx="6797040" cy="6397625"/>
            </a:xfrm>
            <a:custGeom>
              <a:avLst/>
              <a:gdLst/>
              <a:ahLst/>
              <a:cxnLst/>
              <a:rect l="l" t="t" r="r" b="b"/>
              <a:pathLst>
                <a:path w="6797040" h="6397625">
                  <a:moveTo>
                    <a:pt x="0" y="5350324"/>
                  </a:moveTo>
                  <a:lnTo>
                    <a:pt x="1591531" y="5946060"/>
                  </a:lnTo>
                  <a:lnTo>
                    <a:pt x="2401425" y="5892719"/>
                  </a:lnTo>
                  <a:lnTo>
                    <a:pt x="2405208" y="5958414"/>
                  </a:lnTo>
                  <a:lnTo>
                    <a:pt x="2912697" y="5924138"/>
                  </a:lnTo>
                  <a:lnTo>
                    <a:pt x="3006146" y="5948000"/>
                  </a:lnTo>
                  <a:lnTo>
                    <a:pt x="3041992" y="5976510"/>
                  </a:lnTo>
                  <a:lnTo>
                    <a:pt x="3452306" y="6397586"/>
                  </a:lnTo>
                  <a:lnTo>
                    <a:pt x="4471244" y="6013592"/>
                  </a:lnTo>
                  <a:lnTo>
                    <a:pt x="4563671" y="5976361"/>
                  </a:lnTo>
                  <a:lnTo>
                    <a:pt x="4610379" y="5967323"/>
                  </a:lnTo>
                  <a:lnTo>
                    <a:pt x="4666808" y="5968784"/>
                  </a:lnTo>
                  <a:lnTo>
                    <a:pt x="6796798" y="6207264"/>
                  </a:lnTo>
                  <a:lnTo>
                    <a:pt x="6776874" y="6125741"/>
                  </a:lnTo>
                  <a:lnTo>
                    <a:pt x="6741981" y="5933569"/>
                  </a:lnTo>
                  <a:lnTo>
                    <a:pt x="6735966" y="5788753"/>
                  </a:lnTo>
                  <a:lnTo>
                    <a:pt x="6717248" y="5613295"/>
                  </a:lnTo>
                  <a:lnTo>
                    <a:pt x="6690170" y="5478155"/>
                  </a:lnTo>
                  <a:lnTo>
                    <a:pt x="6625228" y="5255711"/>
                  </a:lnTo>
                  <a:lnTo>
                    <a:pt x="6542237" y="5028476"/>
                  </a:lnTo>
                  <a:lnTo>
                    <a:pt x="6375858" y="4783104"/>
                  </a:lnTo>
                  <a:lnTo>
                    <a:pt x="6216332" y="4706646"/>
                  </a:lnTo>
                  <a:lnTo>
                    <a:pt x="6099711" y="4575110"/>
                  </a:lnTo>
                  <a:lnTo>
                    <a:pt x="6065430" y="4446095"/>
                  </a:lnTo>
                  <a:lnTo>
                    <a:pt x="5998199" y="4265558"/>
                  </a:lnTo>
                  <a:lnTo>
                    <a:pt x="5934202" y="4137213"/>
                  </a:lnTo>
                  <a:lnTo>
                    <a:pt x="5836425" y="4007362"/>
                  </a:lnTo>
                  <a:lnTo>
                    <a:pt x="5843756" y="3687582"/>
                  </a:lnTo>
                  <a:lnTo>
                    <a:pt x="5795071" y="3619497"/>
                  </a:lnTo>
                  <a:lnTo>
                    <a:pt x="5797893" y="3552833"/>
                  </a:lnTo>
                  <a:lnTo>
                    <a:pt x="5815974" y="3440878"/>
                  </a:lnTo>
                  <a:lnTo>
                    <a:pt x="5823269" y="3361139"/>
                  </a:lnTo>
                  <a:lnTo>
                    <a:pt x="5874815" y="3267794"/>
                  </a:lnTo>
                  <a:lnTo>
                    <a:pt x="5879567" y="3165819"/>
                  </a:lnTo>
                  <a:lnTo>
                    <a:pt x="5874515" y="3117785"/>
                  </a:lnTo>
                  <a:lnTo>
                    <a:pt x="6018251" y="2451721"/>
                  </a:lnTo>
                  <a:lnTo>
                    <a:pt x="5450587" y="2415138"/>
                  </a:lnTo>
                  <a:lnTo>
                    <a:pt x="5247756" y="2050178"/>
                  </a:lnTo>
                  <a:lnTo>
                    <a:pt x="5158618" y="1983158"/>
                  </a:lnTo>
                  <a:lnTo>
                    <a:pt x="5099514" y="1907045"/>
                  </a:lnTo>
                  <a:lnTo>
                    <a:pt x="5026134" y="1781314"/>
                  </a:lnTo>
                  <a:lnTo>
                    <a:pt x="4900940" y="1489970"/>
                  </a:lnTo>
                  <a:lnTo>
                    <a:pt x="4348672" y="1474753"/>
                  </a:lnTo>
                  <a:lnTo>
                    <a:pt x="3883813" y="1462736"/>
                  </a:lnTo>
                  <a:lnTo>
                    <a:pt x="3845441" y="1901943"/>
                  </a:lnTo>
                  <a:lnTo>
                    <a:pt x="3840205" y="2215333"/>
                  </a:lnTo>
                  <a:lnTo>
                    <a:pt x="3839120" y="2456453"/>
                  </a:lnTo>
                  <a:lnTo>
                    <a:pt x="3827248" y="2658850"/>
                  </a:lnTo>
                  <a:lnTo>
                    <a:pt x="3839494" y="2761110"/>
                  </a:lnTo>
                  <a:lnTo>
                    <a:pt x="3884416" y="2884778"/>
                  </a:lnTo>
                  <a:lnTo>
                    <a:pt x="4039815" y="3173529"/>
                  </a:lnTo>
                  <a:lnTo>
                    <a:pt x="4095769" y="3305047"/>
                  </a:lnTo>
                  <a:lnTo>
                    <a:pt x="4104235" y="3485779"/>
                  </a:lnTo>
                  <a:lnTo>
                    <a:pt x="4127455" y="3731347"/>
                  </a:lnTo>
                  <a:lnTo>
                    <a:pt x="4053842" y="3901354"/>
                  </a:lnTo>
                  <a:lnTo>
                    <a:pt x="4020990" y="3943607"/>
                  </a:lnTo>
                  <a:lnTo>
                    <a:pt x="3985555" y="3975180"/>
                  </a:lnTo>
                  <a:lnTo>
                    <a:pt x="3848401" y="4007427"/>
                  </a:lnTo>
                  <a:lnTo>
                    <a:pt x="3760586" y="4031586"/>
                  </a:lnTo>
                  <a:lnTo>
                    <a:pt x="3712641" y="4044767"/>
                  </a:lnTo>
                  <a:lnTo>
                    <a:pt x="3763130" y="3563178"/>
                  </a:lnTo>
                  <a:lnTo>
                    <a:pt x="3767301" y="3524496"/>
                  </a:lnTo>
                  <a:lnTo>
                    <a:pt x="3729523" y="3503651"/>
                  </a:lnTo>
                  <a:lnTo>
                    <a:pt x="3620341" y="3368762"/>
                  </a:lnTo>
                  <a:lnTo>
                    <a:pt x="3569605" y="3258688"/>
                  </a:lnTo>
                  <a:lnTo>
                    <a:pt x="3527913" y="3182926"/>
                  </a:lnTo>
                  <a:lnTo>
                    <a:pt x="3467629" y="3024346"/>
                  </a:lnTo>
                  <a:lnTo>
                    <a:pt x="3436664" y="2886484"/>
                  </a:lnTo>
                  <a:lnTo>
                    <a:pt x="3369663" y="2594627"/>
                  </a:lnTo>
                  <a:lnTo>
                    <a:pt x="3362173" y="2494559"/>
                  </a:lnTo>
                  <a:lnTo>
                    <a:pt x="3364216" y="2395917"/>
                  </a:lnTo>
                  <a:lnTo>
                    <a:pt x="3344807" y="2211568"/>
                  </a:lnTo>
                  <a:lnTo>
                    <a:pt x="3338636" y="2010850"/>
                  </a:lnTo>
                  <a:lnTo>
                    <a:pt x="3357102" y="1768007"/>
                  </a:lnTo>
                  <a:lnTo>
                    <a:pt x="3353289" y="1670187"/>
                  </a:lnTo>
                  <a:lnTo>
                    <a:pt x="3322299" y="1511176"/>
                  </a:lnTo>
                  <a:lnTo>
                    <a:pt x="3312408" y="1372097"/>
                  </a:lnTo>
                  <a:lnTo>
                    <a:pt x="3318471" y="1187552"/>
                  </a:lnTo>
                  <a:lnTo>
                    <a:pt x="3089557" y="1149231"/>
                  </a:lnTo>
                  <a:lnTo>
                    <a:pt x="2979740" y="1059802"/>
                  </a:lnTo>
                  <a:lnTo>
                    <a:pt x="2985445" y="980658"/>
                  </a:lnTo>
                  <a:lnTo>
                    <a:pt x="3051942" y="898716"/>
                  </a:lnTo>
                  <a:lnTo>
                    <a:pt x="3118124" y="849442"/>
                  </a:lnTo>
                  <a:lnTo>
                    <a:pt x="3297532" y="487448"/>
                  </a:lnTo>
                  <a:lnTo>
                    <a:pt x="3355282" y="394810"/>
                  </a:lnTo>
                  <a:lnTo>
                    <a:pt x="3387686" y="364986"/>
                  </a:lnTo>
                  <a:lnTo>
                    <a:pt x="3419390" y="315545"/>
                  </a:lnTo>
                  <a:lnTo>
                    <a:pt x="3466743" y="190691"/>
                  </a:lnTo>
                  <a:lnTo>
                    <a:pt x="3159435" y="10341"/>
                  </a:lnTo>
                  <a:lnTo>
                    <a:pt x="2725256" y="0"/>
                  </a:lnTo>
                  <a:lnTo>
                    <a:pt x="1700718" y="2002852"/>
                  </a:lnTo>
                  <a:lnTo>
                    <a:pt x="0" y="5350324"/>
                  </a:lnTo>
                </a:path>
              </a:pathLst>
            </a:custGeom>
            <a:ln w="5527">
              <a:solidFill>
                <a:srgbClr val="828282"/>
              </a:solidFill>
            </a:ln>
          </p:spPr>
          <p:txBody>
            <a:bodyPr wrap="square" lIns="0" tIns="0" rIns="0" bIns="0" rtlCol="0"/>
            <a:lstStyle/>
            <a:p>
              <a:endParaRPr sz="1632"/>
            </a:p>
          </p:txBody>
        </p:sp>
        <p:sp>
          <p:nvSpPr>
            <p:cNvPr id="7" name="object 7"/>
            <p:cNvSpPr/>
            <p:nvPr/>
          </p:nvSpPr>
          <p:spPr>
            <a:xfrm>
              <a:off x="6080919" y="4152354"/>
              <a:ext cx="1365250" cy="2388235"/>
            </a:xfrm>
            <a:custGeom>
              <a:avLst/>
              <a:gdLst/>
              <a:ahLst/>
              <a:cxnLst/>
              <a:rect l="l" t="t" r="r" b="b"/>
              <a:pathLst>
                <a:path w="1365250" h="2388234">
                  <a:moveTo>
                    <a:pt x="0" y="1389947"/>
                  </a:moveTo>
                  <a:lnTo>
                    <a:pt x="16235" y="1358698"/>
                  </a:lnTo>
                  <a:lnTo>
                    <a:pt x="146405" y="1156178"/>
                  </a:lnTo>
                  <a:lnTo>
                    <a:pt x="180238" y="1121165"/>
                  </a:lnTo>
                  <a:lnTo>
                    <a:pt x="568867" y="829899"/>
                  </a:lnTo>
                  <a:lnTo>
                    <a:pt x="913196" y="488793"/>
                  </a:lnTo>
                  <a:lnTo>
                    <a:pt x="1274163" y="90267"/>
                  </a:lnTo>
                  <a:lnTo>
                    <a:pt x="1364925" y="0"/>
                  </a:lnTo>
                  <a:lnTo>
                    <a:pt x="1314831" y="476844"/>
                  </a:lnTo>
                  <a:lnTo>
                    <a:pt x="1096497" y="711973"/>
                  </a:lnTo>
                  <a:lnTo>
                    <a:pt x="749865" y="1054543"/>
                  </a:lnTo>
                  <a:lnTo>
                    <a:pt x="374922" y="1338105"/>
                  </a:lnTo>
                  <a:lnTo>
                    <a:pt x="291064" y="1464206"/>
                  </a:lnTo>
                  <a:lnTo>
                    <a:pt x="301540" y="2372326"/>
                  </a:lnTo>
                  <a:lnTo>
                    <a:pt x="13042" y="2388143"/>
                  </a:lnTo>
                  <a:lnTo>
                    <a:pt x="0" y="1389947"/>
                  </a:lnTo>
                </a:path>
              </a:pathLst>
            </a:custGeom>
            <a:ln w="5528">
              <a:solidFill>
                <a:srgbClr val="FF0000"/>
              </a:solidFill>
            </a:ln>
          </p:spPr>
          <p:txBody>
            <a:bodyPr wrap="square" lIns="0" tIns="0" rIns="0" bIns="0" rtlCol="0"/>
            <a:lstStyle/>
            <a:p>
              <a:endParaRPr sz="1632"/>
            </a:p>
          </p:txBody>
        </p:sp>
        <p:pic>
          <p:nvPicPr>
            <p:cNvPr id="8" name="object 8"/>
            <p:cNvPicPr/>
            <p:nvPr/>
          </p:nvPicPr>
          <p:blipFill>
            <a:blip r:embed="rId3" cstate="print"/>
            <a:stretch>
              <a:fillRect/>
            </a:stretch>
          </p:blipFill>
          <p:spPr>
            <a:xfrm>
              <a:off x="3734359" y="603912"/>
              <a:ext cx="6673629" cy="6325336"/>
            </a:xfrm>
            <a:prstGeom prst="rect">
              <a:avLst/>
            </a:prstGeom>
          </p:spPr>
        </p:pic>
        <p:sp>
          <p:nvSpPr>
            <p:cNvPr id="9" name="object 9"/>
            <p:cNvSpPr/>
            <p:nvPr/>
          </p:nvSpPr>
          <p:spPr>
            <a:xfrm>
              <a:off x="4069196" y="1182463"/>
              <a:ext cx="2889250" cy="4075429"/>
            </a:xfrm>
            <a:custGeom>
              <a:avLst/>
              <a:gdLst/>
              <a:ahLst/>
              <a:cxnLst/>
              <a:rect l="l" t="t" r="r" b="b"/>
              <a:pathLst>
                <a:path w="2889250" h="4075429">
                  <a:moveTo>
                    <a:pt x="603912" y="4074862"/>
                  </a:moveTo>
                  <a:lnTo>
                    <a:pt x="603914" y="4067011"/>
                  </a:lnTo>
                  <a:lnTo>
                    <a:pt x="547476" y="4067015"/>
                  </a:lnTo>
                  <a:lnTo>
                    <a:pt x="462835" y="4067009"/>
                  </a:lnTo>
                  <a:lnTo>
                    <a:pt x="0" y="4067012"/>
                  </a:lnTo>
                  <a:lnTo>
                    <a:pt x="3459" y="4060214"/>
                  </a:lnTo>
                  <a:lnTo>
                    <a:pt x="413361" y="3253624"/>
                  </a:lnTo>
                  <a:lnTo>
                    <a:pt x="547499" y="3253619"/>
                  </a:lnTo>
                  <a:lnTo>
                    <a:pt x="1027091" y="3253619"/>
                  </a:lnTo>
                  <a:lnTo>
                    <a:pt x="1083529" y="3253614"/>
                  </a:lnTo>
                  <a:lnTo>
                    <a:pt x="1224580" y="3253616"/>
                  </a:lnTo>
                  <a:lnTo>
                    <a:pt x="1365659" y="3253618"/>
                  </a:lnTo>
                  <a:lnTo>
                    <a:pt x="1901689" y="3253613"/>
                  </a:lnTo>
                  <a:lnTo>
                    <a:pt x="1986331" y="3253619"/>
                  </a:lnTo>
                  <a:lnTo>
                    <a:pt x="2042768" y="3253615"/>
                  </a:lnTo>
                  <a:lnTo>
                    <a:pt x="2324871" y="3253617"/>
                  </a:lnTo>
                  <a:lnTo>
                    <a:pt x="2832695" y="3253629"/>
                  </a:lnTo>
                  <a:lnTo>
                    <a:pt x="2889133" y="3253624"/>
                  </a:lnTo>
                  <a:lnTo>
                    <a:pt x="2889131" y="3261475"/>
                  </a:lnTo>
                </a:path>
                <a:path w="2889250" h="4075429">
                  <a:moveTo>
                    <a:pt x="2889131" y="3261475"/>
                  </a:moveTo>
                  <a:lnTo>
                    <a:pt x="2889133" y="3253624"/>
                  </a:lnTo>
                  <a:lnTo>
                    <a:pt x="2832695" y="3253629"/>
                  </a:lnTo>
                  <a:lnTo>
                    <a:pt x="2324871" y="3253617"/>
                  </a:lnTo>
                  <a:lnTo>
                    <a:pt x="2042768" y="3253615"/>
                  </a:lnTo>
                  <a:lnTo>
                    <a:pt x="2042766" y="3261466"/>
                  </a:lnTo>
                </a:path>
                <a:path w="2889250" h="4075429">
                  <a:moveTo>
                    <a:pt x="2042766" y="3261466"/>
                  </a:moveTo>
                  <a:lnTo>
                    <a:pt x="2042768" y="3253615"/>
                  </a:lnTo>
                  <a:lnTo>
                    <a:pt x="1986331" y="3253619"/>
                  </a:lnTo>
                  <a:lnTo>
                    <a:pt x="1901689" y="3253613"/>
                  </a:lnTo>
                  <a:lnTo>
                    <a:pt x="1365659" y="3253618"/>
                  </a:lnTo>
                  <a:lnTo>
                    <a:pt x="1224580" y="3253616"/>
                  </a:lnTo>
                  <a:lnTo>
                    <a:pt x="1083529" y="3253614"/>
                  </a:lnTo>
                  <a:lnTo>
                    <a:pt x="1027091" y="3253619"/>
                  </a:lnTo>
                  <a:lnTo>
                    <a:pt x="1027089" y="3261470"/>
                  </a:lnTo>
                </a:path>
                <a:path w="2889250" h="4075429">
                  <a:moveTo>
                    <a:pt x="2042766" y="3261466"/>
                  </a:moveTo>
                  <a:lnTo>
                    <a:pt x="2042768" y="3253615"/>
                  </a:lnTo>
                  <a:lnTo>
                    <a:pt x="1986331" y="3253619"/>
                  </a:lnTo>
                  <a:lnTo>
                    <a:pt x="1901689" y="3253613"/>
                  </a:lnTo>
                  <a:lnTo>
                    <a:pt x="1365659" y="3253618"/>
                  </a:lnTo>
                  <a:lnTo>
                    <a:pt x="1224580" y="3253616"/>
                  </a:lnTo>
                  <a:lnTo>
                    <a:pt x="1083529" y="3253614"/>
                  </a:lnTo>
                  <a:lnTo>
                    <a:pt x="1027091" y="3253619"/>
                  </a:lnTo>
                  <a:lnTo>
                    <a:pt x="1027089" y="3261470"/>
                  </a:lnTo>
                </a:path>
                <a:path w="2889250" h="4075429">
                  <a:moveTo>
                    <a:pt x="1027089" y="3261470"/>
                  </a:moveTo>
                  <a:lnTo>
                    <a:pt x="1027091" y="3253619"/>
                  </a:lnTo>
                  <a:lnTo>
                    <a:pt x="547499" y="3253619"/>
                  </a:lnTo>
                  <a:lnTo>
                    <a:pt x="413361" y="3253624"/>
                  </a:lnTo>
                  <a:lnTo>
                    <a:pt x="416821" y="3246799"/>
                  </a:lnTo>
                  <a:lnTo>
                    <a:pt x="826723" y="2440209"/>
                  </a:lnTo>
                  <a:lnTo>
                    <a:pt x="830182" y="2433411"/>
                  </a:lnTo>
                  <a:lnTo>
                    <a:pt x="1193910" y="1717646"/>
                  </a:lnTo>
                  <a:lnTo>
                    <a:pt x="1240111" y="1626822"/>
                  </a:lnTo>
                  <a:lnTo>
                    <a:pt x="1243571" y="1620024"/>
                  </a:lnTo>
                  <a:lnTo>
                    <a:pt x="1334958" y="1440286"/>
                  </a:lnTo>
                  <a:lnTo>
                    <a:pt x="1655851" y="813410"/>
                  </a:lnTo>
                  <a:lnTo>
                    <a:pt x="1659310" y="806640"/>
                  </a:lnTo>
                  <a:lnTo>
                    <a:pt x="2072227" y="14"/>
                  </a:lnTo>
                  <a:lnTo>
                    <a:pt x="2212034" y="13"/>
                  </a:lnTo>
                  <a:lnTo>
                    <a:pt x="2465932" y="4"/>
                  </a:lnTo>
                  <a:lnTo>
                    <a:pt x="2522370" y="0"/>
                  </a:lnTo>
                  <a:lnTo>
                    <a:pt x="2662757" y="12"/>
                  </a:lnTo>
                  <a:lnTo>
                    <a:pt x="2664830" y="6726"/>
                  </a:lnTo>
                  <a:lnTo>
                    <a:pt x="2636099" y="108877"/>
                  </a:lnTo>
                  <a:lnTo>
                    <a:pt x="2713641" y="146360"/>
                  </a:lnTo>
                </a:path>
                <a:path w="2889250" h="4075429">
                  <a:moveTo>
                    <a:pt x="1027089" y="3261470"/>
                  </a:moveTo>
                  <a:lnTo>
                    <a:pt x="1027091" y="3253619"/>
                  </a:lnTo>
                  <a:lnTo>
                    <a:pt x="547499" y="3253619"/>
                  </a:lnTo>
                  <a:lnTo>
                    <a:pt x="413361" y="3253624"/>
                  </a:lnTo>
                  <a:lnTo>
                    <a:pt x="416821" y="3246799"/>
                  </a:lnTo>
                  <a:lnTo>
                    <a:pt x="826723" y="2440209"/>
                  </a:lnTo>
                  <a:lnTo>
                    <a:pt x="830182" y="2433411"/>
                  </a:lnTo>
                  <a:lnTo>
                    <a:pt x="1193910" y="1717646"/>
                  </a:lnTo>
                  <a:lnTo>
                    <a:pt x="1240111" y="1626822"/>
                  </a:lnTo>
                  <a:lnTo>
                    <a:pt x="1243571" y="1620024"/>
                  </a:lnTo>
                  <a:lnTo>
                    <a:pt x="1334958" y="1440286"/>
                  </a:lnTo>
                  <a:lnTo>
                    <a:pt x="1655851" y="813410"/>
                  </a:lnTo>
                  <a:lnTo>
                    <a:pt x="1659310" y="806640"/>
                  </a:lnTo>
                  <a:lnTo>
                    <a:pt x="2072227" y="14"/>
                  </a:lnTo>
                  <a:lnTo>
                    <a:pt x="2212034" y="13"/>
                  </a:lnTo>
                  <a:lnTo>
                    <a:pt x="2465932" y="4"/>
                  </a:lnTo>
                  <a:lnTo>
                    <a:pt x="2522370" y="0"/>
                  </a:lnTo>
                  <a:lnTo>
                    <a:pt x="2662757" y="12"/>
                  </a:lnTo>
                  <a:lnTo>
                    <a:pt x="2664830" y="6726"/>
                  </a:lnTo>
                  <a:lnTo>
                    <a:pt x="2636099" y="108877"/>
                  </a:lnTo>
                  <a:lnTo>
                    <a:pt x="2713641" y="146360"/>
                  </a:lnTo>
                </a:path>
                <a:path w="2889250" h="4075429">
                  <a:moveTo>
                    <a:pt x="2268455" y="2448077"/>
                  </a:moveTo>
                  <a:lnTo>
                    <a:pt x="2268457" y="2440198"/>
                  </a:lnTo>
                  <a:lnTo>
                    <a:pt x="1986327" y="2440195"/>
                  </a:lnTo>
                  <a:lnTo>
                    <a:pt x="1788838" y="2440198"/>
                  </a:lnTo>
                  <a:lnTo>
                    <a:pt x="1422065" y="2440215"/>
                  </a:lnTo>
                  <a:lnTo>
                    <a:pt x="1422090" y="2448067"/>
                  </a:lnTo>
                </a:path>
                <a:path w="2889250" h="4075429">
                  <a:moveTo>
                    <a:pt x="1422090" y="2448067"/>
                  </a:moveTo>
                  <a:lnTo>
                    <a:pt x="1422065" y="2440215"/>
                  </a:lnTo>
                  <a:lnTo>
                    <a:pt x="1365655" y="2440221"/>
                  </a:lnTo>
                  <a:lnTo>
                    <a:pt x="1083524" y="2440217"/>
                  </a:lnTo>
                  <a:lnTo>
                    <a:pt x="826723" y="2440209"/>
                  </a:lnTo>
                  <a:lnTo>
                    <a:pt x="830182" y="2433411"/>
                  </a:lnTo>
                  <a:lnTo>
                    <a:pt x="1193910" y="1717646"/>
                  </a:lnTo>
                  <a:lnTo>
                    <a:pt x="1240111" y="1626822"/>
                  </a:lnTo>
                  <a:lnTo>
                    <a:pt x="1365651" y="1626796"/>
                  </a:lnTo>
                  <a:lnTo>
                    <a:pt x="1788833" y="1626801"/>
                  </a:lnTo>
                  <a:lnTo>
                    <a:pt x="1845271" y="1626796"/>
                  </a:lnTo>
                  <a:lnTo>
                    <a:pt x="2212043" y="1626806"/>
                  </a:lnTo>
                  <a:lnTo>
                    <a:pt x="2324890" y="1626797"/>
                  </a:lnTo>
                  <a:lnTo>
                    <a:pt x="2465942" y="1626798"/>
                  </a:lnTo>
                  <a:lnTo>
                    <a:pt x="2522378" y="1626821"/>
                  </a:lnTo>
                  <a:lnTo>
                    <a:pt x="2522376" y="1634672"/>
                  </a:lnTo>
                </a:path>
                <a:path w="2889250" h="4075429">
                  <a:moveTo>
                    <a:pt x="2522376" y="1634672"/>
                  </a:moveTo>
                  <a:lnTo>
                    <a:pt x="2522378" y="1626821"/>
                  </a:lnTo>
                  <a:lnTo>
                    <a:pt x="2465942" y="1626798"/>
                  </a:lnTo>
                  <a:lnTo>
                    <a:pt x="2324890" y="1626797"/>
                  </a:lnTo>
                  <a:lnTo>
                    <a:pt x="2212043" y="1626806"/>
                  </a:lnTo>
                  <a:lnTo>
                    <a:pt x="1845271" y="1626796"/>
                  </a:lnTo>
                  <a:lnTo>
                    <a:pt x="1845268" y="1634675"/>
                  </a:lnTo>
                </a:path>
                <a:path w="2889250" h="4075429">
                  <a:moveTo>
                    <a:pt x="1845268" y="1634675"/>
                  </a:moveTo>
                  <a:lnTo>
                    <a:pt x="1845271" y="1626796"/>
                  </a:lnTo>
                  <a:lnTo>
                    <a:pt x="1788833" y="1626801"/>
                  </a:lnTo>
                  <a:lnTo>
                    <a:pt x="1365651" y="1626796"/>
                  </a:lnTo>
                  <a:lnTo>
                    <a:pt x="1240111" y="1626822"/>
                  </a:lnTo>
                  <a:lnTo>
                    <a:pt x="1243571" y="1620024"/>
                  </a:lnTo>
                  <a:lnTo>
                    <a:pt x="1334958" y="1440286"/>
                  </a:lnTo>
                  <a:lnTo>
                    <a:pt x="1655851" y="813410"/>
                  </a:lnTo>
                  <a:lnTo>
                    <a:pt x="1788829" y="813404"/>
                  </a:lnTo>
                  <a:lnTo>
                    <a:pt x="2212038" y="813409"/>
                  </a:lnTo>
                  <a:lnTo>
                    <a:pt x="2268448" y="813404"/>
                  </a:lnTo>
                  <a:lnTo>
                    <a:pt x="2268446" y="821255"/>
                  </a:lnTo>
                </a:path>
                <a:path w="2889250" h="4075429">
                  <a:moveTo>
                    <a:pt x="2268446" y="821255"/>
                  </a:moveTo>
                  <a:lnTo>
                    <a:pt x="2268448" y="813404"/>
                  </a:lnTo>
                  <a:lnTo>
                    <a:pt x="2212038" y="813409"/>
                  </a:lnTo>
                  <a:lnTo>
                    <a:pt x="1788829" y="813404"/>
                  </a:lnTo>
                  <a:lnTo>
                    <a:pt x="1655851" y="813410"/>
                  </a:lnTo>
                  <a:lnTo>
                    <a:pt x="1659310" y="806640"/>
                  </a:lnTo>
                  <a:lnTo>
                    <a:pt x="2072227" y="14"/>
                  </a:lnTo>
                  <a:lnTo>
                    <a:pt x="2212034" y="13"/>
                  </a:lnTo>
                  <a:lnTo>
                    <a:pt x="2465932" y="4"/>
                  </a:lnTo>
                  <a:lnTo>
                    <a:pt x="2522370" y="0"/>
                  </a:lnTo>
                  <a:lnTo>
                    <a:pt x="2522367" y="7878"/>
                  </a:lnTo>
                </a:path>
                <a:path w="2889250" h="4075429">
                  <a:moveTo>
                    <a:pt x="2522367" y="7878"/>
                  </a:moveTo>
                  <a:lnTo>
                    <a:pt x="2522370" y="0"/>
                  </a:lnTo>
                  <a:lnTo>
                    <a:pt x="2662757" y="12"/>
                  </a:lnTo>
                  <a:lnTo>
                    <a:pt x="2664830" y="6726"/>
                  </a:lnTo>
                  <a:lnTo>
                    <a:pt x="2636099" y="108877"/>
                  </a:lnTo>
                  <a:lnTo>
                    <a:pt x="2713641" y="146360"/>
                  </a:lnTo>
                </a:path>
              </a:pathLst>
            </a:custGeom>
            <a:ln w="3175">
              <a:solidFill>
                <a:srgbClr val="FF7F00"/>
              </a:solidFill>
            </a:ln>
          </p:spPr>
          <p:txBody>
            <a:bodyPr wrap="square" lIns="0" tIns="0" rIns="0" bIns="0" rtlCol="0"/>
            <a:lstStyle/>
            <a:p>
              <a:endParaRPr sz="1632"/>
            </a:p>
          </p:txBody>
        </p:sp>
        <p:sp>
          <p:nvSpPr>
            <p:cNvPr id="10" name="object 10"/>
            <p:cNvSpPr/>
            <p:nvPr/>
          </p:nvSpPr>
          <p:spPr>
            <a:xfrm>
              <a:off x="4049665" y="827560"/>
              <a:ext cx="6099810" cy="5878195"/>
            </a:xfrm>
            <a:custGeom>
              <a:avLst/>
              <a:gdLst/>
              <a:ahLst/>
              <a:cxnLst/>
              <a:rect l="l" t="t" r="r" b="b"/>
              <a:pathLst>
                <a:path w="6099809" h="5878195">
                  <a:moveTo>
                    <a:pt x="5614314" y="4746419"/>
                  </a:moveTo>
                  <a:lnTo>
                    <a:pt x="5619844" y="4746419"/>
                  </a:lnTo>
                  <a:lnTo>
                    <a:pt x="5619844" y="4751948"/>
                  </a:lnTo>
                  <a:lnTo>
                    <a:pt x="5614314" y="4751948"/>
                  </a:lnTo>
                  <a:lnTo>
                    <a:pt x="5614314" y="4746419"/>
                  </a:lnTo>
                </a:path>
                <a:path w="6099809" h="5878195">
                  <a:moveTo>
                    <a:pt x="5755370" y="5559817"/>
                  </a:moveTo>
                  <a:lnTo>
                    <a:pt x="5760900" y="5559817"/>
                  </a:lnTo>
                  <a:lnTo>
                    <a:pt x="5760901" y="5565346"/>
                  </a:lnTo>
                  <a:lnTo>
                    <a:pt x="5755370" y="5565346"/>
                  </a:lnTo>
                  <a:lnTo>
                    <a:pt x="5755370" y="5559817"/>
                  </a:lnTo>
                </a:path>
                <a:path w="6099809" h="5878195">
                  <a:moveTo>
                    <a:pt x="5755370" y="5559817"/>
                  </a:moveTo>
                  <a:lnTo>
                    <a:pt x="5760900" y="5559817"/>
                  </a:lnTo>
                  <a:lnTo>
                    <a:pt x="5760901" y="5565346"/>
                  </a:lnTo>
                  <a:lnTo>
                    <a:pt x="5755370" y="5565346"/>
                  </a:lnTo>
                  <a:lnTo>
                    <a:pt x="5755370" y="5559817"/>
                  </a:lnTo>
                </a:path>
                <a:path w="6099809" h="5878195">
                  <a:moveTo>
                    <a:pt x="5924643" y="4969749"/>
                  </a:moveTo>
                  <a:lnTo>
                    <a:pt x="5930174" y="4969749"/>
                  </a:lnTo>
                  <a:lnTo>
                    <a:pt x="5930174" y="4975278"/>
                  </a:lnTo>
                  <a:lnTo>
                    <a:pt x="5924644" y="4975278"/>
                  </a:lnTo>
                  <a:lnTo>
                    <a:pt x="5924643" y="4969749"/>
                  </a:lnTo>
                </a:path>
                <a:path w="6099809" h="5878195">
                  <a:moveTo>
                    <a:pt x="5924643" y="4969749"/>
                  </a:moveTo>
                  <a:lnTo>
                    <a:pt x="5930174" y="4969749"/>
                  </a:lnTo>
                  <a:lnTo>
                    <a:pt x="5930174" y="4975278"/>
                  </a:lnTo>
                  <a:lnTo>
                    <a:pt x="5924644" y="4975278"/>
                  </a:lnTo>
                  <a:lnTo>
                    <a:pt x="5924643" y="4969749"/>
                  </a:lnTo>
                </a:path>
                <a:path w="6099809" h="5878195">
                  <a:moveTo>
                    <a:pt x="6093937" y="5381147"/>
                  </a:moveTo>
                  <a:lnTo>
                    <a:pt x="6099467" y="5381147"/>
                  </a:lnTo>
                  <a:lnTo>
                    <a:pt x="6099468" y="5386676"/>
                  </a:lnTo>
                  <a:lnTo>
                    <a:pt x="6093938" y="5386676"/>
                  </a:lnTo>
                  <a:lnTo>
                    <a:pt x="6093937" y="5381147"/>
                  </a:lnTo>
                </a:path>
                <a:path w="6099809" h="5878195">
                  <a:moveTo>
                    <a:pt x="6093937" y="5381147"/>
                  </a:moveTo>
                  <a:lnTo>
                    <a:pt x="6099467" y="5381147"/>
                  </a:lnTo>
                  <a:lnTo>
                    <a:pt x="6099468" y="5386676"/>
                  </a:lnTo>
                  <a:lnTo>
                    <a:pt x="6093938" y="5386676"/>
                  </a:lnTo>
                  <a:lnTo>
                    <a:pt x="6093937" y="5381147"/>
                  </a:lnTo>
                </a:path>
                <a:path w="6099809" h="5878195">
                  <a:moveTo>
                    <a:pt x="6093932" y="5783160"/>
                  </a:moveTo>
                  <a:lnTo>
                    <a:pt x="6099462" y="5783159"/>
                  </a:lnTo>
                  <a:lnTo>
                    <a:pt x="6099463" y="5788688"/>
                  </a:lnTo>
                  <a:lnTo>
                    <a:pt x="6093932" y="5788689"/>
                  </a:lnTo>
                  <a:lnTo>
                    <a:pt x="6093932" y="5783160"/>
                  </a:lnTo>
                </a:path>
                <a:path w="6099809" h="5878195">
                  <a:moveTo>
                    <a:pt x="5078278" y="4969767"/>
                  </a:moveTo>
                  <a:lnTo>
                    <a:pt x="5083808" y="4969767"/>
                  </a:lnTo>
                  <a:lnTo>
                    <a:pt x="5083810" y="4975268"/>
                  </a:lnTo>
                  <a:lnTo>
                    <a:pt x="5078279" y="4975269"/>
                  </a:lnTo>
                  <a:lnTo>
                    <a:pt x="5078278" y="4969767"/>
                  </a:lnTo>
                </a:path>
                <a:path w="6099809" h="5878195">
                  <a:moveTo>
                    <a:pt x="5078282" y="5604495"/>
                  </a:moveTo>
                  <a:lnTo>
                    <a:pt x="5083812" y="5604495"/>
                  </a:lnTo>
                  <a:lnTo>
                    <a:pt x="5083813" y="5610024"/>
                  </a:lnTo>
                  <a:lnTo>
                    <a:pt x="5078282" y="5610024"/>
                  </a:lnTo>
                  <a:lnTo>
                    <a:pt x="5078282" y="5604495"/>
                  </a:lnTo>
                </a:path>
                <a:path w="6099809" h="5878195">
                  <a:moveTo>
                    <a:pt x="5247551" y="5336490"/>
                  </a:moveTo>
                  <a:lnTo>
                    <a:pt x="5253081" y="5336490"/>
                  </a:lnTo>
                  <a:lnTo>
                    <a:pt x="5253082" y="5342019"/>
                  </a:lnTo>
                  <a:lnTo>
                    <a:pt x="5247552" y="5342019"/>
                  </a:lnTo>
                  <a:lnTo>
                    <a:pt x="5247551" y="5336490"/>
                  </a:lnTo>
                </a:path>
                <a:path w="6099809" h="5878195">
                  <a:moveTo>
                    <a:pt x="5360393" y="5738493"/>
                  </a:moveTo>
                  <a:lnTo>
                    <a:pt x="5365923" y="5738493"/>
                  </a:lnTo>
                  <a:lnTo>
                    <a:pt x="5365924" y="5744022"/>
                  </a:lnTo>
                  <a:lnTo>
                    <a:pt x="5360393" y="5744022"/>
                  </a:lnTo>
                  <a:lnTo>
                    <a:pt x="5360393" y="5738493"/>
                  </a:lnTo>
                </a:path>
                <a:path w="6099809" h="5878195">
                  <a:moveTo>
                    <a:pt x="5416812" y="5014412"/>
                  </a:moveTo>
                  <a:lnTo>
                    <a:pt x="5422343" y="5014412"/>
                  </a:lnTo>
                  <a:lnTo>
                    <a:pt x="5422343" y="5019941"/>
                  </a:lnTo>
                  <a:lnTo>
                    <a:pt x="5416813" y="5019941"/>
                  </a:lnTo>
                  <a:lnTo>
                    <a:pt x="5416812" y="5014412"/>
                  </a:lnTo>
                </a:path>
                <a:path w="6099809" h="5878195">
                  <a:moveTo>
                    <a:pt x="5416812" y="5014412"/>
                  </a:moveTo>
                  <a:lnTo>
                    <a:pt x="5422343" y="5014412"/>
                  </a:lnTo>
                  <a:lnTo>
                    <a:pt x="5422343" y="5019941"/>
                  </a:lnTo>
                  <a:lnTo>
                    <a:pt x="5416813" y="5019941"/>
                  </a:lnTo>
                  <a:lnTo>
                    <a:pt x="5416812" y="5014412"/>
                  </a:lnTo>
                </a:path>
                <a:path w="6099809" h="5878195">
                  <a:moveTo>
                    <a:pt x="5416829" y="5381150"/>
                  </a:moveTo>
                  <a:lnTo>
                    <a:pt x="5422359" y="5381150"/>
                  </a:lnTo>
                  <a:lnTo>
                    <a:pt x="5422359" y="5386679"/>
                  </a:lnTo>
                  <a:lnTo>
                    <a:pt x="5416829" y="5386679"/>
                  </a:lnTo>
                  <a:lnTo>
                    <a:pt x="5416829" y="5381150"/>
                  </a:lnTo>
                </a:path>
                <a:path w="6099809" h="5878195">
                  <a:moveTo>
                    <a:pt x="5586112" y="5381163"/>
                  </a:moveTo>
                  <a:lnTo>
                    <a:pt x="5591615" y="5381162"/>
                  </a:lnTo>
                  <a:lnTo>
                    <a:pt x="5591615" y="5386691"/>
                  </a:lnTo>
                  <a:lnTo>
                    <a:pt x="5586113" y="5386692"/>
                  </a:lnTo>
                  <a:lnTo>
                    <a:pt x="5586112" y="5381163"/>
                  </a:lnTo>
                </a:path>
                <a:path w="6099809" h="5878195">
                  <a:moveTo>
                    <a:pt x="4401163" y="5014417"/>
                  </a:moveTo>
                  <a:lnTo>
                    <a:pt x="4406694" y="5014416"/>
                  </a:lnTo>
                  <a:lnTo>
                    <a:pt x="4406694" y="5019945"/>
                  </a:lnTo>
                  <a:lnTo>
                    <a:pt x="4401164" y="5019946"/>
                  </a:lnTo>
                  <a:lnTo>
                    <a:pt x="4401163" y="5014417"/>
                  </a:lnTo>
                </a:path>
                <a:path w="6099809" h="5878195">
                  <a:moveTo>
                    <a:pt x="4401166" y="5291806"/>
                  </a:moveTo>
                  <a:lnTo>
                    <a:pt x="4406696" y="5291806"/>
                  </a:lnTo>
                  <a:lnTo>
                    <a:pt x="4406697" y="5297335"/>
                  </a:lnTo>
                  <a:lnTo>
                    <a:pt x="4401166" y="5297335"/>
                  </a:lnTo>
                  <a:lnTo>
                    <a:pt x="4401166" y="5291806"/>
                  </a:lnTo>
                </a:path>
                <a:path w="6099809" h="5878195">
                  <a:moveTo>
                    <a:pt x="4401173" y="5604498"/>
                  </a:moveTo>
                  <a:lnTo>
                    <a:pt x="4406704" y="5604498"/>
                  </a:lnTo>
                  <a:lnTo>
                    <a:pt x="4406704" y="5610027"/>
                  </a:lnTo>
                  <a:lnTo>
                    <a:pt x="4401174" y="5610027"/>
                  </a:lnTo>
                  <a:lnTo>
                    <a:pt x="4401173" y="5604498"/>
                  </a:lnTo>
                </a:path>
                <a:path w="6099809" h="5878195">
                  <a:moveTo>
                    <a:pt x="4739724" y="4880421"/>
                  </a:moveTo>
                  <a:lnTo>
                    <a:pt x="4745254" y="4880420"/>
                  </a:lnTo>
                  <a:lnTo>
                    <a:pt x="4745255" y="4885949"/>
                  </a:lnTo>
                  <a:lnTo>
                    <a:pt x="4739724" y="4885950"/>
                  </a:lnTo>
                  <a:lnTo>
                    <a:pt x="4739724" y="4880421"/>
                  </a:lnTo>
                </a:path>
                <a:path w="6099809" h="5878195">
                  <a:moveTo>
                    <a:pt x="4739711" y="5148410"/>
                  </a:moveTo>
                  <a:lnTo>
                    <a:pt x="4745242" y="5148410"/>
                  </a:lnTo>
                  <a:lnTo>
                    <a:pt x="4745242" y="5153939"/>
                  </a:lnTo>
                  <a:lnTo>
                    <a:pt x="4739712" y="5153939"/>
                  </a:lnTo>
                  <a:lnTo>
                    <a:pt x="4739711" y="5148410"/>
                  </a:lnTo>
                </a:path>
                <a:path w="6099809" h="5878195">
                  <a:moveTo>
                    <a:pt x="4739728" y="5515148"/>
                  </a:moveTo>
                  <a:lnTo>
                    <a:pt x="4745258" y="5515148"/>
                  </a:lnTo>
                  <a:lnTo>
                    <a:pt x="4745259" y="5520677"/>
                  </a:lnTo>
                  <a:lnTo>
                    <a:pt x="4739728" y="5520677"/>
                  </a:lnTo>
                  <a:lnTo>
                    <a:pt x="4739728" y="5515148"/>
                  </a:lnTo>
                </a:path>
                <a:path w="6099809" h="5878195">
                  <a:moveTo>
                    <a:pt x="4739728" y="5515148"/>
                  </a:moveTo>
                  <a:lnTo>
                    <a:pt x="4745258" y="5515148"/>
                  </a:lnTo>
                  <a:lnTo>
                    <a:pt x="4745259" y="5520677"/>
                  </a:lnTo>
                  <a:lnTo>
                    <a:pt x="4739728" y="5520677"/>
                  </a:lnTo>
                  <a:lnTo>
                    <a:pt x="4739728" y="5515148"/>
                  </a:lnTo>
                </a:path>
                <a:path w="6099809" h="5878195">
                  <a:moveTo>
                    <a:pt x="4908995" y="5148423"/>
                  </a:moveTo>
                  <a:lnTo>
                    <a:pt x="4914526" y="5148423"/>
                  </a:lnTo>
                  <a:lnTo>
                    <a:pt x="4914526" y="5153952"/>
                  </a:lnTo>
                  <a:lnTo>
                    <a:pt x="4908996" y="5153952"/>
                  </a:lnTo>
                  <a:lnTo>
                    <a:pt x="4908995" y="5148423"/>
                  </a:lnTo>
                </a:path>
                <a:path w="6099809" h="5878195">
                  <a:moveTo>
                    <a:pt x="3582993" y="5738494"/>
                  </a:moveTo>
                  <a:lnTo>
                    <a:pt x="3588524" y="5738494"/>
                  </a:lnTo>
                  <a:lnTo>
                    <a:pt x="3588524" y="5744023"/>
                  </a:lnTo>
                  <a:lnTo>
                    <a:pt x="3582994" y="5744023"/>
                  </a:lnTo>
                  <a:lnTo>
                    <a:pt x="3582993" y="5738494"/>
                  </a:lnTo>
                </a:path>
                <a:path w="6099809" h="5878195">
                  <a:moveTo>
                    <a:pt x="3724076" y="5059095"/>
                  </a:moveTo>
                  <a:lnTo>
                    <a:pt x="3729606" y="5059094"/>
                  </a:lnTo>
                  <a:lnTo>
                    <a:pt x="3729607" y="5064623"/>
                  </a:lnTo>
                  <a:lnTo>
                    <a:pt x="3724076" y="5064624"/>
                  </a:lnTo>
                  <a:lnTo>
                    <a:pt x="3724076" y="5059095"/>
                  </a:lnTo>
                </a:path>
                <a:path w="6099809" h="5878195">
                  <a:moveTo>
                    <a:pt x="3724076" y="5059095"/>
                  </a:moveTo>
                  <a:lnTo>
                    <a:pt x="3729606" y="5059094"/>
                  </a:lnTo>
                  <a:lnTo>
                    <a:pt x="3729607" y="5064623"/>
                  </a:lnTo>
                  <a:lnTo>
                    <a:pt x="3724076" y="5064624"/>
                  </a:lnTo>
                  <a:lnTo>
                    <a:pt x="3724076" y="5059095"/>
                  </a:lnTo>
                </a:path>
                <a:path w="6099809" h="5878195">
                  <a:moveTo>
                    <a:pt x="3724079" y="5515153"/>
                  </a:moveTo>
                  <a:lnTo>
                    <a:pt x="3729609" y="5515153"/>
                  </a:lnTo>
                  <a:lnTo>
                    <a:pt x="3729582" y="5520681"/>
                  </a:lnTo>
                  <a:lnTo>
                    <a:pt x="3724079" y="5520682"/>
                  </a:lnTo>
                  <a:lnTo>
                    <a:pt x="3724079" y="5515153"/>
                  </a:lnTo>
                </a:path>
                <a:path w="6099809" h="5878195">
                  <a:moveTo>
                    <a:pt x="3921562" y="5738493"/>
                  </a:moveTo>
                  <a:lnTo>
                    <a:pt x="3927092" y="5738493"/>
                  </a:lnTo>
                  <a:lnTo>
                    <a:pt x="3927092" y="5744022"/>
                  </a:lnTo>
                  <a:lnTo>
                    <a:pt x="3921562" y="5744022"/>
                  </a:lnTo>
                  <a:lnTo>
                    <a:pt x="3921562" y="5738493"/>
                  </a:lnTo>
                </a:path>
                <a:path w="6099809" h="5878195">
                  <a:moveTo>
                    <a:pt x="4062630" y="4969745"/>
                  </a:moveTo>
                  <a:lnTo>
                    <a:pt x="4068160" y="4969744"/>
                  </a:lnTo>
                  <a:lnTo>
                    <a:pt x="4068161" y="4975273"/>
                  </a:lnTo>
                  <a:lnTo>
                    <a:pt x="4062630" y="4975274"/>
                  </a:lnTo>
                  <a:lnTo>
                    <a:pt x="4062630" y="4969745"/>
                  </a:lnTo>
                </a:path>
                <a:path w="6099809" h="5878195">
                  <a:moveTo>
                    <a:pt x="4062624" y="5193088"/>
                  </a:moveTo>
                  <a:lnTo>
                    <a:pt x="4068154" y="5193087"/>
                  </a:lnTo>
                  <a:lnTo>
                    <a:pt x="4068155" y="5198616"/>
                  </a:lnTo>
                  <a:lnTo>
                    <a:pt x="4062624" y="5198617"/>
                  </a:lnTo>
                  <a:lnTo>
                    <a:pt x="4062624" y="5193088"/>
                  </a:lnTo>
                </a:path>
                <a:path w="6099809" h="5878195">
                  <a:moveTo>
                    <a:pt x="4062605" y="5425830"/>
                  </a:moveTo>
                  <a:lnTo>
                    <a:pt x="4068135" y="5425830"/>
                  </a:lnTo>
                  <a:lnTo>
                    <a:pt x="4068136" y="5431359"/>
                  </a:lnTo>
                  <a:lnTo>
                    <a:pt x="4062605" y="5431359"/>
                  </a:lnTo>
                  <a:lnTo>
                    <a:pt x="4062605" y="5425830"/>
                  </a:lnTo>
                </a:path>
                <a:path w="6099809" h="5878195">
                  <a:moveTo>
                    <a:pt x="3018740" y="5872483"/>
                  </a:moveTo>
                  <a:lnTo>
                    <a:pt x="3024270" y="5872482"/>
                  </a:lnTo>
                  <a:lnTo>
                    <a:pt x="3024270" y="5878011"/>
                  </a:lnTo>
                  <a:lnTo>
                    <a:pt x="3018740" y="5878012"/>
                  </a:lnTo>
                  <a:lnTo>
                    <a:pt x="3018740" y="5872483"/>
                  </a:lnTo>
                </a:path>
                <a:path w="6099809" h="5878195">
                  <a:moveTo>
                    <a:pt x="3046960" y="4925075"/>
                  </a:moveTo>
                  <a:lnTo>
                    <a:pt x="3052491" y="4925074"/>
                  </a:lnTo>
                  <a:lnTo>
                    <a:pt x="3052491" y="4930603"/>
                  </a:lnTo>
                  <a:lnTo>
                    <a:pt x="3046961" y="4930604"/>
                  </a:lnTo>
                  <a:lnTo>
                    <a:pt x="3046960" y="4925075"/>
                  </a:lnTo>
                </a:path>
                <a:path w="6099809" h="5878195">
                  <a:moveTo>
                    <a:pt x="3046977" y="5470482"/>
                  </a:moveTo>
                  <a:lnTo>
                    <a:pt x="3052480" y="5470481"/>
                  </a:lnTo>
                  <a:lnTo>
                    <a:pt x="3052480" y="5476010"/>
                  </a:lnTo>
                  <a:lnTo>
                    <a:pt x="3046950" y="5476010"/>
                  </a:lnTo>
                  <a:lnTo>
                    <a:pt x="3046977" y="5470482"/>
                  </a:lnTo>
                </a:path>
                <a:path w="6099809" h="5878195">
                  <a:moveTo>
                    <a:pt x="3216233" y="5470495"/>
                  </a:moveTo>
                  <a:lnTo>
                    <a:pt x="3221764" y="5470494"/>
                  </a:lnTo>
                  <a:lnTo>
                    <a:pt x="3221764" y="5476023"/>
                  </a:lnTo>
                  <a:lnTo>
                    <a:pt x="3216234" y="5476024"/>
                  </a:lnTo>
                  <a:lnTo>
                    <a:pt x="3216233" y="5470495"/>
                  </a:lnTo>
                </a:path>
                <a:path w="6099809" h="5878195">
                  <a:moveTo>
                    <a:pt x="3357308" y="5872481"/>
                  </a:moveTo>
                  <a:lnTo>
                    <a:pt x="3362838" y="5872481"/>
                  </a:lnTo>
                  <a:lnTo>
                    <a:pt x="3362839" y="5878010"/>
                  </a:lnTo>
                  <a:lnTo>
                    <a:pt x="3357308" y="5878010"/>
                  </a:lnTo>
                  <a:lnTo>
                    <a:pt x="3357308" y="5872481"/>
                  </a:lnTo>
                </a:path>
                <a:path w="6099809" h="5878195">
                  <a:moveTo>
                    <a:pt x="3385508" y="5059096"/>
                  </a:moveTo>
                  <a:lnTo>
                    <a:pt x="3391038" y="5059095"/>
                  </a:lnTo>
                  <a:lnTo>
                    <a:pt x="3391038" y="5064624"/>
                  </a:lnTo>
                  <a:lnTo>
                    <a:pt x="3385508" y="5064625"/>
                  </a:lnTo>
                  <a:lnTo>
                    <a:pt x="3385508" y="5059096"/>
                  </a:lnTo>
                </a:path>
                <a:path w="6099809" h="5878195">
                  <a:moveTo>
                    <a:pt x="3385508" y="5059096"/>
                  </a:moveTo>
                  <a:lnTo>
                    <a:pt x="3391038" y="5059095"/>
                  </a:lnTo>
                  <a:lnTo>
                    <a:pt x="3391038" y="5064624"/>
                  </a:lnTo>
                  <a:lnTo>
                    <a:pt x="3385508" y="5064625"/>
                  </a:lnTo>
                  <a:lnTo>
                    <a:pt x="3385508" y="5059096"/>
                  </a:lnTo>
                </a:path>
                <a:path w="6099809" h="5878195">
                  <a:moveTo>
                    <a:pt x="3385504" y="5559828"/>
                  </a:moveTo>
                  <a:lnTo>
                    <a:pt x="3391034" y="5559828"/>
                  </a:lnTo>
                  <a:lnTo>
                    <a:pt x="3391035" y="5565357"/>
                  </a:lnTo>
                  <a:lnTo>
                    <a:pt x="3385504" y="5565357"/>
                  </a:lnTo>
                  <a:lnTo>
                    <a:pt x="3385504" y="5559828"/>
                  </a:lnTo>
                </a:path>
                <a:path w="6099809" h="5878195">
                  <a:moveTo>
                    <a:pt x="2539143" y="5059086"/>
                  </a:moveTo>
                  <a:lnTo>
                    <a:pt x="2544673" y="5059086"/>
                  </a:lnTo>
                  <a:lnTo>
                    <a:pt x="2544674" y="5064615"/>
                  </a:lnTo>
                  <a:lnTo>
                    <a:pt x="2539144" y="5064615"/>
                  </a:lnTo>
                  <a:lnTo>
                    <a:pt x="2539143" y="5059086"/>
                  </a:lnTo>
                </a:path>
                <a:path w="6099809" h="5878195">
                  <a:moveTo>
                    <a:pt x="2539143" y="5059086"/>
                  </a:moveTo>
                  <a:lnTo>
                    <a:pt x="2544673" y="5059086"/>
                  </a:lnTo>
                  <a:lnTo>
                    <a:pt x="2544674" y="5064615"/>
                  </a:lnTo>
                  <a:lnTo>
                    <a:pt x="2539144" y="5064615"/>
                  </a:lnTo>
                  <a:lnTo>
                    <a:pt x="2539143" y="5059086"/>
                  </a:lnTo>
                </a:path>
                <a:path w="6099809" h="5878195">
                  <a:moveTo>
                    <a:pt x="2539146" y="5515145"/>
                  </a:moveTo>
                  <a:lnTo>
                    <a:pt x="2544676" y="5515144"/>
                  </a:lnTo>
                  <a:lnTo>
                    <a:pt x="2544677" y="5520673"/>
                  </a:lnTo>
                  <a:lnTo>
                    <a:pt x="2539147" y="5520674"/>
                  </a:lnTo>
                  <a:lnTo>
                    <a:pt x="2539146" y="5515145"/>
                  </a:lnTo>
                </a:path>
                <a:path w="6099809" h="5878195">
                  <a:moveTo>
                    <a:pt x="2651995" y="4657091"/>
                  </a:moveTo>
                  <a:lnTo>
                    <a:pt x="2657525" y="4657091"/>
                  </a:lnTo>
                  <a:lnTo>
                    <a:pt x="2657526" y="4662620"/>
                  </a:lnTo>
                  <a:lnTo>
                    <a:pt x="2651995" y="4662620"/>
                  </a:lnTo>
                  <a:lnTo>
                    <a:pt x="2651995" y="4657091"/>
                  </a:lnTo>
                </a:path>
                <a:path w="6099809" h="5878195">
                  <a:moveTo>
                    <a:pt x="2736623" y="4746419"/>
                  </a:moveTo>
                  <a:lnTo>
                    <a:pt x="2742154" y="4746418"/>
                  </a:lnTo>
                  <a:lnTo>
                    <a:pt x="2742154" y="4751947"/>
                  </a:lnTo>
                  <a:lnTo>
                    <a:pt x="2736624" y="4751948"/>
                  </a:lnTo>
                  <a:lnTo>
                    <a:pt x="2736623" y="4746419"/>
                  </a:lnTo>
                </a:path>
                <a:path w="6099809" h="5878195">
                  <a:moveTo>
                    <a:pt x="2877683" y="5059084"/>
                  </a:moveTo>
                  <a:lnTo>
                    <a:pt x="2883214" y="5059084"/>
                  </a:lnTo>
                  <a:lnTo>
                    <a:pt x="2883214" y="5064613"/>
                  </a:lnTo>
                  <a:lnTo>
                    <a:pt x="2877684" y="5064613"/>
                  </a:lnTo>
                  <a:lnTo>
                    <a:pt x="2877683" y="5059084"/>
                  </a:lnTo>
                </a:path>
                <a:path w="6099809" h="5878195">
                  <a:moveTo>
                    <a:pt x="2877700" y="5425822"/>
                  </a:moveTo>
                  <a:lnTo>
                    <a:pt x="2883230" y="5425822"/>
                  </a:lnTo>
                  <a:lnTo>
                    <a:pt x="2883203" y="5431350"/>
                  </a:lnTo>
                  <a:lnTo>
                    <a:pt x="2877700" y="5431351"/>
                  </a:lnTo>
                  <a:lnTo>
                    <a:pt x="2877700" y="5425822"/>
                  </a:lnTo>
                </a:path>
                <a:path w="6099809" h="5878195">
                  <a:moveTo>
                    <a:pt x="2877700" y="5425822"/>
                  </a:moveTo>
                  <a:lnTo>
                    <a:pt x="2883230" y="5425822"/>
                  </a:lnTo>
                  <a:lnTo>
                    <a:pt x="2883203" y="5431350"/>
                  </a:lnTo>
                  <a:lnTo>
                    <a:pt x="2877700" y="5431351"/>
                  </a:lnTo>
                  <a:lnTo>
                    <a:pt x="2877700" y="5425822"/>
                  </a:lnTo>
                </a:path>
                <a:path w="6099809" h="5878195">
                  <a:moveTo>
                    <a:pt x="4655094" y="4433755"/>
                  </a:moveTo>
                  <a:lnTo>
                    <a:pt x="4660624" y="4433755"/>
                  </a:lnTo>
                  <a:lnTo>
                    <a:pt x="4660624" y="4439284"/>
                  </a:lnTo>
                  <a:lnTo>
                    <a:pt x="4655094" y="4439284"/>
                  </a:lnTo>
                  <a:lnTo>
                    <a:pt x="4655094" y="4433755"/>
                  </a:lnTo>
                </a:path>
                <a:path w="6099809" h="5878195">
                  <a:moveTo>
                    <a:pt x="4683293" y="4657082"/>
                  </a:moveTo>
                  <a:lnTo>
                    <a:pt x="4688823" y="4657081"/>
                  </a:lnTo>
                  <a:lnTo>
                    <a:pt x="4688823" y="4662610"/>
                  </a:lnTo>
                  <a:lnTo>
                    <a:pt x="4683293" y="4662611"/>
                  </a:lnTo>
                  <a:lnTo>
                    <a:pt x="4683293" y="4657082"/>
                  </a:lnTo>
                </a:path>
                <a:path w="6099809" h="5878195">
                  <a:moveTo>
                    <a:pt x="4965435" y="4290348"/>
                  </a:moveTo>
                  <a:lnTo>
                    <a:pt x="4970937" y="4290347"/>
                  </a:lnTo>
                  <a:lnTo>
                    <a:pt x="4970938" y="4295876"/>
                  </a:lnTo>
                  <a:lnTo>
                    <a:pt x="4965435" y="4295877"/>
                  </a:lnTo>
                  <a:lnTo>
                    <a:pt x="4965435" y="4290348"/>
                  </a:lnTo>
                </a:path>
                <a:path w="6099809" h="5878195">
                  <a:moveTo>
                    <a:pt x="5021861" y="4657081"/>
                  </a:moveTo>
                  <a:lnTo>
                    <a:pt x="5027363" y="4657080"/>
                  </a:lnTo>
                  <a:lnTo>
                    <a:pt x="5027364" y="4662609"/>
                  </a:lnTo>
                  <a:lnTo>
                    <a:pt x="5021861" y="4662610"/>
                  </a:lnTo>
                  <a:lnTo>
                    <a:pt x="5021861" y="4657081"/>
                  </a:lnTo>
                </a:path>
                <a:path w="6099809" h="5878195">
                  <a:moveTo>
                    <a:pt x="5219347" y="4379688"/>
                  </a:moveTo>
                  <a:lnTo>
                    <a:pt x="5224878" y="4379688"/>
                  </a:lnTo>
                  <a:lnTo>
                    <a:pt x="5224850" y="4385216"/>
                  </a:lnTo>
                  <a:lnTo>
                    <a:pt x="5219348" y="4385217"/>
                  </a:lnTo>
                  <a:lnTo>
                    <a:pt x="5219347" y="4379688"/>
                  </a:lnTo>
                </a:path>
                <a:path w="6099809" h="5878195">
                  <a:moveTo>
                    <a:pt x="5332182" y="4567747"/>
                  </a:moveTo>
                  <a:lnTo>
                    <a:pt x="5337712" y="4567746"/>
                  </a:lnTo>
                  <a:lnTo>
                    <a:pt x="5337713" y="4573275"/>
                  </a:lnTo>
                  <a:lnTo>
                    <a:pt x="5332183" y="4573276"/>
                  </a:lnTo>
                  <a:lnTo>
                    <a:pt x="5332182" y="4567747"/>
                  </a:lnTo>
                </a:path>
                <a:path w="6099809" h="5878195">
                  <a:moveTo>
                    <a:pt x="5332182" y="4567747"/>
                  </a:moveTo>
                  <a:lnTo>
                    <a:pt x="5337712" y="4567746"/>
                  </a:lnTo>
                  <a:lnTo>
                    <a:pt x="5337713" y="4573275"/>
                  </a:lnTo>
                  <a:lnTo>
                    <a:pt x="5332183" y="4573276"/>
                  </a:lnTo>
                  <a:lnTo>
                    <a:pt x="5332182" y="4567747"/>
                  </a:lnTo>
                </a:path>
                <a:path w="6099809" h="5878195">
                  <a:moveTo>
                    <a:pt x="5670750" y="4567745"/>
                  </a:moveTo>
                  <a:lnTo>
                    <a:pt x="5676280" y="4567745"/>
                  </a:lnTo>
                  <a:lnTo>
                    <a:pt x="5676253" y="4573273"/>
                  </a:lnTo>
                  <a:lnTo>
                    <a:pt x="5670751" y="4573274"/>
                  </a:lnTo>
                  <a:lnTo>
                    <a:pt x="5670750" y="4567745"/>
                  </a:lnTo>
                </a:path>
                <a:path w="6099809" h="5878195">
                  <a:moveTo>
                    <a:pt x="3667634" y="4245675"/>
                  </a:moveTo>
                  <a:lnTo>
                    <a:pt x="3673165" y="4245674"/>
                  </a:lnTo>
                  <a:lnTo>
                    <a:pt x="3673165" y="4251203"/>
                  </a:lnTo>
                  <a:lnTo>
                    <a:pt x="3667635" y="4251204"/>
                  </a:lnTo>
                  <a:lnTo>
                    <a:pt x="3667634" y="4245675"/>
                  </a:lnTo>
                </a:path>
                <a:path w="6099809" h="5878195">
                  <a:moveTo>
                    <a:pt x="3836928" y="4657072"/>
                  </a:moveTo>
                  <a:lnTo>
                    <a:pt x="3842458" y="4657099"/>
                  </a:lnTo>
                  <a:lnTo>
                    <a:pt x="3842459" y="4662601"/>
                  </a:lnTo>
                  <a:lnTo>
                    <a:pt x="3836929" y="4662601"/>
                  </a:lnTo>
                  <a:lnTo>
                    <a:pt x="3836928" y="4657072"/>
                  </a:lnTo>
                </a:path>
                <a:path w="6099809" h="5878195">
                  <a:moveTo>
                    <a:pt x="4006202" y="4245673"/>
                  </a:moveTo>
                  <a:lnTo>
                    <a:pt x="4011733" y="4245673"/>
                  </a:lnTo>
                  <a:lnTo>
                    <a:pt x="4011733" y="4251202"/>
                  </a:lnTo>
                  <a:lnTo>
                    <a:pt x="4006203" y="4251202"/>
                  </a:lnTo>
                  <a:lnTo>
                    <a:pt x="4006202" y="4245673"/>
                  </a:lnTo>
                </a:path>
                <a:path w="6099809" h="5878195">
                  <a:moveTo>
                    <a:pt x="4090825" y="4478422"/>
                  </a:moveTo>
                  <a:lnTo>
                    <a:pt x="4096356" y="4478422"/>
                  </a:lnTo>
                  <a:lnTo>
                    <a:pt x="4096356" y="4483951"/>
                  </a:lnTo>
                  <a:lnTo>
                    <a:pt x="4090826" y="4483951"/>
                  </a:lnTo>
                  <a:lnTo>
                    <a:pt x="4090825" y="4478422"/>
                  </a:lnTo>
                </a:path>
                <a:path w="6099809" h="5878195">
                  <a:moveTo>
                    <a:pt x="4175468" y="4657098"/>
                  </a:moveTo>
                  <a:lnTo>
                    <a:pt x="4180998" y="4657098"/>
                  </a:lnTo>
                  <a:lnTo>
                    <a:pt x="4180999" y="4662599"/>
                  </a:lnTo>
                  <a:lnTo>
                    <a:pt x="4175469" y="4662599"/>
                  </a:lnTo>
                  <a:lnTo>
                    <a:pt x="4175468" y="4657098"/>
                  </a:lnTo>
                </a:path>
                <a:path w="6099809" h="5878195">
                  <a:moveTo>
                    <a:pt x="4203670" y="4201023"/>
                  </a:moveTo>
                  <a:lnTo>
                    <a:pt x="4209200" y="4201023"/>
                  </a:lnTo>
                  <a:lnTo>
                    <a:pt x="4209201" y="4206552"/>
                  </a:lnTo>
                  <a:lnTo>
                    <a:pt x="4203670" y="4206552"/>
                  </a:lnTo>
                  <a:lnTo>
                    <a:pt x="4203670" y="4201023"/>
                  </a:lnTo>
                </a:path>
                <a:path w="6099809" h="5878195">
                  <a:moveTo>
                    <a:pt x="4485817" y="4567765"/>
                  </a:moveTo>
                  <a:lnTo>
                    <a:pt x="4491347" y="4567764"/>
                  </a:lnTo>
                  <a:lnTo>
                    <a:pt x="4491348" y="4573265"/>
                  </a:lnTo>
                  <a:lnTo>
                    <a:pt x="4485818" y="4573266"/>
                  </a:lnTo>
                  <a:lnTo>
                    <a:pt x="4485817" y="4567765"/>
                  </a:lnTo>
                </a:path>
                <a:path w="6099809" h="5878195">
                  <a:moveTo>
                    <a:pt x="4542238" y="4201022"/>
                  </a:moveTo>
                  <a:lnTo>
                    <a:pt x="4547768" y="4201021"/>
                  </a:lnTo>
                  <a:lnTo>
                    <a:pt x="4547769" y="4206550"/>
                  </a:lnTo>
                  <a:lnTo>
                    <a:pt x="4542238" y="4206551"/>
                  </a:lnTo>
                  <a:lnTo>
                    <a:pt x="4542238" y="4201022"/>
                  </a:lnTo>
                </a:path>
                <a:path w="6099809" h="5878195">
                  <a:moveTo>
                    <a:pt x="2793052" y="4433750"/>
                  </a:moveTo>
                  <a:lnTo>
                    <a:pt x="2798583" y="4433749"/>
                  </a:lnTo>
                  <a:lnTo>
                    <a:pt x="2798583" y="4439278"/>
                  </a:lnTo>
                  <a:lnTo>
                    <a:pt x="2793053" y="4439279"/>
                  </a:lnTo>
                  <a:lnTo>
                    <a:pt x="2793052" y="4433750"/>
                  </a:lnTo>
                </a:path>
                <a:path w="6099809" h="5878195">
                  <a:moveTo>
                    <a:pt x="3188022" y="4379697"/>
                  </a:moveTo>
                  <a:lnTo>
                    <a:pt x="3193552" y="4379697"/>
                  </a:lnTo>
                  <a:lnTo>
                    <a:pt x="3193553" y="4385226"/>
                  </a:lnTo>
                  <a:lnTo>
                    <a:pt x="3188022" y="4385226"/>
                  </a:lnTo>
                  <a:lnTo>
                    <a:pt x="3188022" y="4379697"/>
                  </a:lnTo>
                </a:path>
                <a:path w="6099809" h="5878195">
                  <a:moveTo>
                    <a:pt x="3216235" y="4612424"/>
                  </a:moveTo>
                  <a:lnTo>
                    <a:pt x="3221766" y="4612423"/>
                  </a:lnTo>
                  <a:lnTo>
                    <a:pt x="3221766" y="4617952"/>
                  </a:lnTo>
                  <a:lnTo>
                    <a:pt x="3216236" y="4617953"/>
                  </a:lnTo>
                  <a:lnTo>
                    <a:pt x="3216235" y="4612424"/>
                  </a:lnTo>
                </a:path>
                <a:path w="6099809" h="5878195">
                  <a:moveTo>
                    <a:pt x="3329094" y="4245676"/>
                  </a:moveTo>
                  <a:lnTo>
                    <a:pt x="3334624" y="4245676"/>
                  </a:lnTo>
                  <a:lnTo>
                    <a:pt x="3334625" y="4251205"/>
                  </a:lnTo>
                  <a:lnTo>
                    <a:pt x="3329094" y="4251205"/>
                  </a:lnTo>
                  <a:lnTo>
                    <a:pt x="3329094" y="4245676"/>
                  </a:lnTo>
                </a:path>
                <a:path w="6099809" h="5878195">
                  <a:moveTo>
                    <a:pt x="3554793" y="4022341"/>
                  </a:moveTo>
                  <a:lnTo>
                    <a:pt x="3560324" y="4022341"/>
                  </a:lnTo>
                  <a:lnTo>
                    <a:pt x="3560324" y="4027870"/>
                  </a:lnTo>
                  <a:lnTo>
                    <a:pt x="3554794" y="4027870"/>
                  </a:lnTo>
                  <a:lnTo>
                    <a:pt x="3554793" y="4022341"/>
                  </a:lnTo>
                </a:path>
                <a:path w="6099809" h="5878195">
                  <a:moveTo>
                    <a:pt x="3554793" y="4022341"/>
                  </a:moveTo>
                  <a:lnTo>
                    <a:pt x="3560324" y="4022341"/>
                  </a:lnTo>
                  <a:lnTo>
                    <a:pt x="3560324" y="4027870"/>
                  </a:lnTo>
                  <a:lnTo>
                    <a:pt x="3554794" y="4027870"/>
                  </a:lnTo>
                  <a:lnTo>
                    <a:pt x="3554793" y="4022341"/>
                  </a:lnTo>
                </a:path>
                <a:path w="6099809" h="5878195">
                  <a:moveTo>
                    <a:pt x="3554804" y="4612422"/>
                  </a:moveTo>
                  <a:lnTo>
                    <a:pt x="3560306" y="4612421"/>
                  </a:lnTo>
                  <a:lnTo>
                    <a:pt x="3560307" y="4617950"/>
                  </a:lnTo>
                  <a:lnTo>
                    <a:pt x="3554804" y="4617951"/>
                  </a:lnTo>
                  <a:lnTo>
                    <a:pt x="3554804" y="4612422"/>
                  </a:lnTo>
                </a:path>
                <a:path w="6099809" h="5878195">
                  <a:moveTo>
                    <a:pt x="3583016" y="4746429"/>
                  </a:moveTo>
                  <a:lnTo>
                    <a:pt x="3588518" y="4746428"/>
                  </a:lnTo>
                  <a:lnTo>
                    <a:pt x="3588519" y="4751957"/>
                  </a:lnTo>
                  <a:lnTo>
                    <a:pt x="3583016" y="4751958"/>
                  </a:lnTo>
                  <a:lnTo>
                    <a:pt x="3583016" y="4746429"/>
                  </a:lnTo>
                </a:path>
                <a:path w="6099809" h="5878195">
                  <a:moveTo>
                    <a:pt x="4203690" y="1537490"/>
                  </a:moveTo>
                  <a:lnTo>
                    <a:pt x="4209220" y="1537489"/>
                  </a:lnTo>
                  <a:lnTo>
                    <a:pt x="4209221" y="1543018"/>
                  </a:lnTo>
                  <a:lnTo>
                    <a:pt x="4203691" y="1542991"/>
                  </a:lnTo>
                  <a:lnTo>
                    <a:pt x="4203690" y="1537490"/>
                  </a:lnTo>
                </a:path>
                <a:path w="6099809" h="5878195">
                  <a:moveTo>
                    <a:pt x="4203673" y="2127543"/>
                  </a:moveTo>
                  <a:lnTo>
                    <a:pt x="4209203" y="2127542"/>
                  </a:lnTo>
                  <a:lnTo>
                    <a:pt x="4209204" y="2133071"/>
                  </a:lnTo>
                  <a:lnTo>
                    <a:pt x="4203673" y="2133072"/>
                  </a:lnTo>
                  <a:lnTo>
                    <a:pt x="4203673" y="2127543"/>
                  </a:lnTo>
                </a:path>
                <a:path w="6099809" h="5878195">
                  <a:moveTo>
                    <a:pt x="4372946" y="1537475"/>
                  </a:moveTo>
                  <a:lnTo>
                    <a:pt x="4378477" y="1537474"/>
                  </a:lnTo>
                  <a:lnTo>
                    <a:pt x="4378477" y="1543003"/>
                  </a:lnTo>
                  <a:lnTo>
                    <a:pt x="4372947" y="1543004"/>
                  </a:lnTo>
                  <a:lnTo>
                    <a:pt x="4372946" y="1537475"/>
                  </a:lnTo>
                </a:path>
                <a:path w="6099809" h="5878195">
                  <a:moveTo>
                    <a:pt x="4372957" y="2127556"/>
                  </a:moveTo>
                  <a:lnTo>
                    <a:pt x="4378487" y="2127556"/>
                  </a:lnTo>
                  <a:lnTo>
                    <a:pt x="4378487" y="2133085"/>
                  </a:lnTo>
                  <a:lnTo>
                    <a:pt x="4372957" y="2133085"/>
                  </a:lnTo>
                  <a:lnTo>
                    <a:pt x="4372957" y="2127556"/>
                  </a:lnTo>
                </a:path>
                <a:path w="6099809" h="5878195">
                  <a:moveTo>
                    <a:pt x="4514026" y="1716146"/>
                  </a:moveTo>
                  <a:lnTo>
                    <a:pt x="4519557" y="1716145"/>
                  </a:lnTo>
                  <a:lnTo>
                    <a:pt x="4519557" y="1721674"/>
                  </a:lnTo>
                  <a:lnTo>
                    <a:pt x="4514027" y="1721675"/>
                  </a:lnTo>
                  <a:lnTo>
                    <a:pt x="4514026" y="1716146"/>
                  </a:lnTo>
                </a:path>
                <a:path w="6099809" h="5878195">
                  <a:moveTo>
                    <a:pt x="4542227" y="2216890"/>
                  </a:moveTo>
                  <a:lnTo>
                    <a:pt x="4547758" y="2216889"/>
                  </a:lnTo>
                  <a:lnTo>
                    <a:pt x="4547758" y="2222418"/>
                  </a:lnTo>
                  <a:lnTo>
                    <a:pt x="4542228" y="2222419"/>
                  </a:lnTo>
                  <a:lnTo>
                    <a:pt x="4542227" y="2216890"/>
                  </a:lnTo>
                </a:path>
                <a:path w="6099809" h="5878195">
                  <a:moveTo>
                    <a:pt x="4683305" y="1939475"/>
                  </a:moveTo>
                  <a:lnTo>
                    <a:pt x="4688835" y="1939474"/>
                  </a:lnTo>
                  <a:lnTo>
                    <a:pt x="4688836" y="1945003"/>
                  </a:lnTo>
                  <a:lnTo>
                    <a:pt x="4683305" y="1945004"/>
                  </a:lnTo>
                  <a:lnTo>
                    <a:pt x="4683305" y="1939475"/>
                  </a:lnTo>
                </a:path>
                <a:path w="6099809" h="5878195">
                  <a:moveTo>
                    <a:pt x="4880795" y="2216889"/>
                  </a:moveTo>
                  <a:lnTo>
                    <a:pt x="4886326" y="2216888"/>
                  </a:lnTo>
                  <a:lnTo>
                    <a:pt x="4886326" y="2222417"/>
                  </a:lnTo>
                  <a:lnTo>
                    <a:pt x="4880796" y="2222418"/>
                  </a:lnTo>
                  <a:lnTo>
                    <a:pt x="4880795" y="2216889"/>
                  </a:lnTo>
                </a:path>
                <a:path w="6099809" h="5878195">
                  <a:moveTo>
                    <a:pt x="3667641" y="1850159"/>
                  </a:moveTo>
                  <a:lnTo>
                    <a:pt x="3673172" y="1850158"/>
                  </a:lnTo>
                  <a:lnTo>
                    <a:pt x="3673172" y="1855687"/>
                  </a:lnTo>
                  <a:lnTo>
                    <a:pt x="3667642" y="1855660"/>
                  </a:lnTo>
                  <a:lnTo>
                    <a:pt x="3667641" y="1850159"/>
                  </a:lnTo>
                </a:path>
                <a:path w="6099809" h="5878195">
                  <a:moveTo>
                    <a:pt x="3695858" y="1403483"/>
                  </a:moveTo>
                  <a:lnTo>
                    <a:pt x="3701388" y="1403483"/>
                  </a:lnTo>
                  <a:lnTo>
                    <a:pt x="3701389" y="1409012"/>
                  </a:lnTo>
                  <a:lnTo>
                    <a:pt x="3695858" y="1409012"/>
                  </a:lnTo>
                  <a:lnTo>
                    <a:pt x="3695858" y="1403483"/>
                  </a:lnTo>
                </a:path>
                <a:path w="6099809" h="5878195">
                  <a:moveTo>
                    <a:pt x="3695863" y="2216880"/>
                  </a:moveTo>
                  <a:lnTo>
                    <a:pt x="3701393" y="2216880"/>
                  </a:lnTo>
                  <a:lnTo>
                    <a:pt x="3701393" y="2222409"/>
                  </a:lnTo>
                  <a:lnTo>
                    <a:pt x="3695863" y="2222409"/>
                  </a:lnTo>
                  <a:lnTo>
                    <a:pt x="3695863" y="2216880"/>
                  </a:lnTo>
                </a:path>
                <a:path w="6099809" h="5878195">
                  <a:moveTo>
                    <a:pt x="3836926" y="1850144"/>
                  </a:moveTo>
                  <a:lnTo>
                    <a:pt x="3842456" y="1850144"/>
                  </a:lnTo>
                  <a:lnTo>
                    <a:pt x="3842456" y="1855673"/>
                  </a:lnTo>
                  <a:lnTo>
                    <a:pt x="3836926" y="1855673"/>
                  </a:lnTo>
                  <a:lnTo>
                    <a:pt x="3836926" y="1850144"/>
                  </a:lnTo>
                </a:path>
                <a:path w="6099809" h="5878195">
                  <a:moveTo>
                    <a:pt x="3865142" y="1403469"/>
                  </a:moveTo>
                  <a:lnTo>
                    <a:pt x="3870645" y="1403468"/>
                  </a:lnTo>
                  <a:lnTo>
                    <a:pt x="3870646" y="1408997"/>
                  </a:lnTo>
                  <a:lnTo>
                    <a:pt x="3865143" y="1408998"/>
                  </a:lnTo>
                  <a:lnTo>
                    <a:pt x="3865142" y="1403469"/>
                  </a:lnTo>
                </a:path>
                <a:path w="6099809" h="5878195">
                  <a:moveTo>
                    <a:pt x="3865119" y="2216865"/>
                  </a:moveTo>
                  <a:lnTo>
                    <a:pt x="3870650" y="2216865"/>
                  </a:lnTo>
                  <a:lnTo>
                    <a:pt x="3870650" y="2222394"/>
                  </a:lnTo>
                  <a:lnTo>
                    <a:pt x="3865120" y="2222394"/>
                  </a:lnTo>
                  <a:lnTo>
                    <a:pt x="3865119" y="2216865"/>
                  </a:lnTo>
                </a:path>
                <a:path w="6099809" h="5878195">
                  <a:moveTo>
                    <a:pt x="4006195" y="1760809"/>
                  </a:moveTo>
                  <a:lnTo>
                    <a:pt x="4011726" y="1760808"/>
                  </a:lnTo>
                  <a:lnTo>
                    <a:pt x="4011726" y="1766337"/>
                  </a:lnTo>
                  <a:lnTo>
                    <a:pt x="4006196" y="1766338"/>
                  </a:lnTo>
                  <a:lnTo>
                    <a:pt x="4006195" y="1760809"/>
                  </a:lnTo>
                </a:path>
                <a:path w="6099809" h="5878195">
                  <a:moveTo>
                    <a:pt x="4175479" y="1760822"/>
                  </a:moveTo>
                  <a:lnTo>
                    <a:pt x="4181009" y="1760821"/>
                  </a:lnTo>
                  <a:lnTo>
                    <a:pt x="4181010" y="1766350"/>
                  </a:lnTo>
                  <a:lnTo>
                    <a:pt x="4175480" y="1766351"/>
                  </a:lnTo>
                  <a:lnTo>
                    <a:pt x="4175479" y="1760822"/>
                  </a:lnTo>
                </a:path>
                <a:path w="6099809" h="5878195">
                  <a:moveTo>
                    <a:pt x="4909002" y="2574211"/>
                  </a:moveTo>
                  <a:lnTo>
                    <a:pt x="4914532" y="2574210"/>
                  </a:lnTo>
                  <a:lnTo>
                    <a:pt x="4914533" y="2579739"/>
                  </a:lnTo>
                  <a:lnTo>
                    <a:pt x="4909002" y="2579740"/>
                  </a:lnTo>
                  <a:lnTo>
                    <a:pt x="4909002" y="2574211"/>
                  </a:lnTo>
                </a:path>
                <a:path w="6099809" h="5878195">
                  <a:moveTo>
                    <a:pt x="5219323" y="2306207"/>
                  </a:moveTo>
                  <a:lnTo>
                    <a:pt x="5224853" y="2306207"/>
                  </a:lnTo>
                  <a:lnTo>
                    <a:pt x="5224853" y="2311736"/>
                  </a:lnTo>
                  <a:lnTo>
                    <a:pt x="5219323" y="2311736"/>
                  </a:lnTo>
                  <a:lnTo>
                    <a:pt x="5219323" y="2306207"/>
                  </a:lnTo>
                </a:path>
                <a:path w="6099809" h="5878195">
                  <a:moveTo>
                    <a:pt x="5247542" y="2574209"/>
                  </a:moveTo>
                  <a:lnTo>
                    <a:pt x="5253073" y="2574208"/>
                  </a:lnTo>
                  <a:lnTo>
                    <a:pt x="5253073" y="2579737"/>
                  </a:lnTo>
                  <a:lnTo>
                    <a:pt x="5247543" y="2579738"/>
                  </a:lnTo>
                  <a:lnTo>
                    <a:pt x="5247542" y="2574209"/>
                  </a:lnTo>
                </a:path>
                <a:path w="6099809" h="5878195">
                  <a:moveTo>
                    <a:pt x="5388601" y="2529536"/>
                  </a:moveTo>
                  <a:lnTo>
                    <a:pt x="5394131" y="2529536"/>
                  </a:lnTo>
                  <a:lnTo>
                    <a:pt x="5394132" y="2535065"/>
                  </a:lnTo>
                  <a:lnTo>
                    <a:pt x="5388601" y="2535065"/>
                  </a:lnTo>
                  <a:lnTo>
                    <a:pt x="5388601" y="2529536"/>
                  </a:lnTo>
                </a:path>
                <a:path w="6099809" h="5878195">
                  <a:moveTo>
                    <a:pt x="4570457" y="2896276"/>
                  </a:moveTo>
                  <a:lnTo>
                    <a:pt x="4575987" y="2896275"/>
                  </a:lnTo>
                  <a:lnTo>
                    <a:pt x="4575988" y="2901804"/>
                  </a:lnTo>
                  <a:lnTo>
                    <a:pt x="4570457" y="2901805"/>
                  </a:lnTo>
                  <a:lnTo>
                    <a:pt x="4570457" y="2896276"/>
                  </a:lnTo>
                </a:path>
                <a:path w="6099809" h="5878195">
                  <a:moveTo>
                    <a:pt x="4626868" y="3253609"/>
                  </a:moveTo>
                  <a:lnTo>
                    <a:pt x="4632399" y="3253608"/>
                  </a:lnTo>
                  <a:lnTo>
                    <a:pt x="4632399" y="3259137"/>
                  </a:lnTo>
                  <a:lnTo>
                    <a:pt x="4626869" y="3259138"/>
                  </a:lnTo>
                  <a:lnTo>
                    <a:pt x="4626868" y="3253609"/>
                  </a:lnTo>
                </a:path>
                <a:path w="6099809" h="5878195">
                  <a:moveTo>
                    <a:pt x="4711499" y="2484893"/>
                  </a:moveTo>
                  <a:lnTo>
                    <a:pt x="4717029" y="2484892"/>
                  </a:lnTo>
                  <a:lnTo>
                    <a:pt x="4717029" y="2490421"/>
                  </a:lnTo>
                  <a:lnTo>
                    <a:pt x="4711500" y="2490394"/>
                  </a:lnTo>
                  <a:lnTo>
                    <a:pt x="4711499" y="2484893"/>
                  </a:lnTo>
                </a:path>
                <a:path w="6099809" h="5878195">
                  <a:moveTo>
                    <a:pt x="4739713" y="2896288"/>
                  </a:moveTo>
                  <a:lnTo>
                    <a:pt x="4745243" y="2896288"/>
                  </a:lnTo>
                  <a:lnTo>
                    <a:pt x="4745244" y="2901817"/>
                  </a:lnTo>
                  <a:lnTo>
                    <a:pt x="4739714" y="2901817"/>
                  </a:lnTo>
                  <a:lnTo>
                    <a:pt x="4739713" y="2896288"/>
                  </a:lnTo>
                </a:path>
                <a:path w="6099809" h="5878195">
                  <a:moveTo>
                    <a:pt x="4796152" y="3253622"/>
                  </a:moveTo>
                  <a:lnTo>
                    <a:pt x="4801682" y="3253622"/>
                  </a:lnTo>
                  <a:lnTo>
                    <a:pt x="4801683" y="3259151"/>
                  </a:lnTo>
                  <a:lnTo>
                    <a:pt x="4796152" y="3259151"/>
                  </a:lnTo>
                  <a:lnTo>
                    <a:pt x="4796152" y="3253622"/>
                  </a:lnTo>
                </a:path>
                <a:path w="6099809" h="5878195">
                  <a:moveTo>
                    <a:pt x="5078275" y="2940934"/>
                  </a:moveTo>
                  <a:lnTo>
                    <a:pt x="5083805" y="2940961"/>
                  </a:lnTo>
                  <a:lnTo>
                    <a:pt x="5083806" y="2946462"/>
                  </a:lnTo>
                  <a:lnTo>
                    <a:pt x="5078275" y="2946463"/>
                  </a:lnTo>
                  <a:lnTo>
                    <a:pt x="5078275" y="2940934"/>
                  </a:lnTo>
                </a:path>
                <a:path w="6099809" h="5878195">
                  <a:moveTo>
                    <a:pt x="5134699" y="3208946"/>
                  </a:moveTo>
                  <a:lnTo>
                    <a:pt x="5140230" y="3208946"/>
                  </a:lnTo>
                  <a:lnTo>
                    <a:pt x="5140230" y="3214475"/>
                  </a:lnTo>
                  <a:lnTo>
                    <a:pt x="5134700" y="3214475"/>
                  </a:lnTo>
                  <a:lnTo>
                    <a:pt x="5134699" y="3208946"/>
                  </a:lnTo>
                </a:path>
                <a:path w="6099809" h="5878195">
                  <a:moveTo>
                    <a:pt x="5247559" y="2940947"/>
                  </a:moveTo>
                  <a:lnTo>
                    <a:pt x="5253089" y="2940946"/>
                  </a:lnTo>
                  <a:lnTo>
                    <a:pt x="5253089" y="2946475"/>
                  </a:lnTo>
                  <a:lnTo>
                    <a:pt x="5247559" y="2946476"/>
                  </a:lnTo>
                  <a:lnTo>
                    <a:pt x="5247559" y="2940947"/>
                  </a:lnTo>
                </a:path>
                <a:path w="6099809" h="5878195">
                  <a:moveTo>
                    <a:pt x="3752288" y="2663562"/>
                  </a:moveTo>
                  <a:lnTo>
                    <a:pt x="3757818" y="2663562"/>
                  </a:lnTo>
                  <a:lnTo>
                    <a:pt x="3757819" y="2669063"/>
                  </a:lnTo>
                  <a:lnTo>
                    <a:pt x="3752289" y="2669063"/>
                  </a:lnTo>
                  <a:lnTo>
                    <a:pt x="3752288" y="2663562"/>
                  </a:lnTo>
                </a:path>
                <a:path w="6099809" h="5878195">
                  <a:moveTo>
                    <a:pt x="3865134" y="2484883"/>
                  </a:moveTo>
                  <a:lnTo>
                    <a:pt x="3870664" y="2484883"/>
                  </a:lnTo>
                  <a:lnTo>
                    <a:pt x="3870665" y="2490412"/>
                  </a:lnTo>
                  <a:lnTo>
                    <a:pt x="3865134" y="2490412"/>
                  </a:lnTo>
                  <a:lnTo>
                    <a:pt x="3865134" y="2484883"/>
                  </a:lnTo>
                </a:path>
                <a:path w="6099809" h="5878195">
                  <a:moveTo>
                    <a:pt x="3893342" y="2940953"/>
                  </a:moveTo>
                  <a:lnTo>
                    <a:pt x="3898872" y="2940952"/>
                  </a:lnTo>
                  <a:lnTo>
                    <a:pt x="3898872" y="2946481"/>
                  </a:lnTo>
                  <a:lnTo>
                    <a:pt x="3893342" y="2946482"/>
                  </a:lnTo>
                  <a:lnTo>
                    <a:pt x="3893342" y="2940953"/>
                  </a:lnTo>
                </a:path>
                <a:path w="6099809" h="5878195">
                  <a:moveTo>
                    <a:pt x="4062626" y="2940938"/>
                  </a:moveTo>
                  <a:lnTo>
                    <a:pt x="4068156" y="2940938"/>
                  </a:lnTo>
                  <a:lnTo>
                    <a:pt x="4068157" y="2946467"/>
                  </a:lnTo>
                  <a:lnTo>
                    <a:pt x="4062626" y="2946467"/>
                  </a:lnTo>
                  <a:lnTo>
                    <a:pt x="4062626" y="2940938"/>
                  </a:lnTo>
                </a:path>
                <a:path w="6099809" h="5878195">
                  <a:moveTo>
                    <a:pt x="4090828" y="2663560"/>
                  </a:moveTo>
                  <a:lnTo>
                    <a:pt x="4096358" y="2663560"/>
                  </a:lnTo>
                  <a:lnTo>
                    <a:pt x="4096359" y="2669089"/>
                  </a:lnTo>
                  <a:lnTo>
                    <a:pt x="4090829" y="2669089"/>
                  </a:lnTo>
                  <a:lnTo>
                    <a:pt x="4090828" y="2663560"/>
                  </a:lnTo>
                </a:path>
                <a:path w="6099809" h="5878195">
                  <a:moveTo>
                    <a:pt x="4203667" y="2529555"/>
                  </a:moveTo>
                  <a:lnTo>
                    <a:pt x="4209198" y="2529555"/>
                  </a:lnTo>
                  <a:lnTo>
                    <a:pt x="4209198" y="2535084"/>
                  </a:lnTo>
                  <a:lnTo>
                    <a:pt x="4203668" y="2535084"/>
                  </a:lnTo>
                  <a:lnTo>
                    <a:pt x="4203667" y="2529555"/>
                  </a:lnTo>
                </a:path>
                <a:path w="6099809" h="5878195">
                  <a:moveTo>
                    <a:pt x="4260108" y="2985609"/>
                  </a:moveTo>
                  <a:lnTo>
                    <a:pt x="4265638" y="2985609"/>
                  </a:lnTo>
                  <a:lnTo>
                    <a:pt x="4265639" y="2991138"/>
                  </a:lnTo>
                  <a:lnTo>
                    <a:pt x="4260108" y="2991138"/>
                  </a:lnTo>
                  <a:lnTo>
                    <a:pt x="4260108" y="2985609"/>
                  </a:lnTo>
                </a:path>
                <a:path w="6099809" h="5878195">
                  <a:moveTo>
                    <a:pt x="4542236" y="2529554"/>
                  </a:moveTo>
                  <a:lnTo>
                    <a:pt x="4547766" y="2529554"/>
                  </a:lnTo>
                  <a:lnTo>
                    <a:pt x="4547766" y="2535083"/>
                  </a:lnTo>
                  <a:lnTo>
                    <a:pt x="4542236" y="2535083"/>
                  </a:lnTo>
                  <a:lnTo>
                    <a:pt x="4542236" y="2529554"/>
                  </a:lnTo>
                </a:path>
                <a:path w="6099809" h="5878195">
                  <a:moveTo>
                    <a:pt x="4683309" y="4067029"/>
                  </a:moveTo>
                  <a:lnTo>
                    <a:pt x="4688812" y="4067028"/>
                  </a:lnTo>
                  <a:lnTo>
                    <a:pt x="4688813" y="4072557"/>
                  </a:lnTo>
                  <a:lnTo>
                    <a:pt x="4683282" y="4072557"/>
                  </a:lnTo>
                  <a:lnTo>
                    <a:pt x="4683309" y="4067029"/>
                  </a:lnTo>
                </a:path>
                <a:path w="6099809" h="5878195">
                  <a:moveTo>
                    <a:pt x="4739718" y="3709685"/>
                  </a:moveTo>
                  <a:lnTo>
                    <a:pt x="4745248" y="3709685"/>
                  </a:lnTo>
                  <a:lnTo>
                    <a:pt x="4745249" y="3715214"/>
                  </a:lnTo>
                  <a:lnTo>
                    <a:pt x="4739718" y="3715214"/>
                  </a:lnTo>
                  <a:lnTo>
                    <a:pt x="4739718" y="3709685"/>
                  </a:lnTo>
                </a:path>
                <a:path w="6099809" h="5878195">
                  <a:moveTo>
                    <a:pt x="4824372" y="3521624"/>
                  </a:moveTo>
                  <a:lnTo>
                    <a:pt x="4829874" y="3521622"/>
                  </a:lnTo>
                  <a:lnTo>
                    <a:pt x="4829875" y="3527151"/>
                  </a:lnTo>
                  <a:lnTo>
                    <a:pt x="4824372" y="3527153"/>
                  </a:lnTo>
                  <a:lnTo>
                    <a:pt x="4824372" y="3521624"/>
                  </a:lnTo>
                </a:path>
                <a:path w="6099809" h="5878195">
                  <a:moveTo>
                    <a:pt x="5021850" y="4067027"/>
                  </a:moveTo>
                  <a:lnTo>
                    <a:pt x="5027380" y="4067027"/>
                  </a:lnTo>
                  <a:lnTo>
                    <a:pt x="5027381" y="4072556"/>
                  </a:lnTo>
                  <a:lnTo>
                    <a:pt x="5021850" y="4072556"/>
                  </a:lnTo>
                  <a:lnTo>
                    <a:pt x="5021850" y="4067027"/>
                  </a:lnTo>
                </a:path>
                <a:path w="6099809" h="5878195">
                  <a:moveTo>
                    <a:pt x="5078286" y="3709684"/>
                  </a:moveTo>
                  <a:lnTo>
                    <a:pt x="5083788" y="3709683"/>
                  </a:lnTo>
                  <a:lnTo>
                    <a:pt x="5083789" y="3715212"/>
                  </a:lnTo>
                  <a:lnTo>
                    <a:pt x="5078286" y="3715213"/>
                  </a:lnTo>
                  <a:lnTo>
                    <a:pt x="5078286" y="3709684"/>
                  </a:lnTo>
                </a:path>
                <a:path w="6099809" h="5878195">
                  <a:moveTo>
                    <a:pt x="5162912" y="3521622"/>
                  </a:moveTo>
                  <a:lnTo>
                    <a:pt x="5168442" y="3521621"/>
                  </a:lnTo>
                  <a:lnTo>
                    <a:pt x="5168443" y="3527150"/>
                  </a:lnTo>
                  <a:lnTo>
                    <a:pt x="5162913" y="3527151"/>
                  </a:lnTo>
                  <a:lnTo>
                    <a:pt x="5162912" y="3521622"/>
                  </a:lnTo>
                </a:path>
                <a:path w="6099809" h="5878195">
                  <a:moveTo>
                    <a:pt x="5275762" y="3977671"/>
                  </a:moveTo>
                  <a:lnTo>
                    <a:pt x="5281292" y="3977698"/>
                  </a:lnTo>
                  <a:lnTo>
                    <a:pt x="5281293" y="3983199"/>
                  </a:lnTo>
                  <a:lnTo>
                    <a:pt x="5275763" y="3983200"/>
                  </a:lnTo>
                  <a:lnTo>
                    <a:pt x="5275762" y="3977671"/>
                  </a:lnTo>
                </a:path>
                <a:path w="6099809" h="5878195">
                  <a:moveTo>
                    <a:pt x="5445046" y="3977684"/>
                  </a:moveTo>
                  <a:lnTo>
                    <a:pt x="5450576" y="3977683"/>
                  </a:lnTo>
                  <a:lnTo>
                    <a:pt x="5450577" y="3983212"/>
                  </a:lnTo>
                  <a:lnTo>
                    <a:pt x="5445046" y="3983213"/>
                  </a:lnTo>
                  <a:lnTo>
                    <a:pt x="5445046" y="3977684"/>
                  </a:lnTo>
                </a:path>
                <a:path w="6099809" h="5878195">
                  <a:moveTo>
                    <a:pt x="3808705" y="3933012"/>
                  </a:moveTo>
                  <a:lnTo>
                    <a:pt x="3814235" y="3933012"/>
                  </a:lnTo>
                  <a:lnTo>
                    <a:pt x="3814236" y="3938541"/>
                  </a:lnTo>
                  <a:lnTo>
                    <a:pt x="3808706" y="3938541"/>
                  </a:lnTo>
                  <a:lnTo>
                    <a:pt x="3808705" y="3933012"/>
                  </a:lnTo>
                </a:path>
                <a:path w="6099809" h="5878195">
                  <a:moveTo>
                    <a:pt x="3921544" y="3620338"/>
                  </a:moveTo>
                  <a:lnTo>
                    <a:pt x="3927074" y="3620338"/>
                  </a:lnTo>
                  <a:lnTo>
                    <a:pt x="3927075" y="3625867"/>
                  </a:lnTo>
                  <a:lnTo>
                    <a:pt x="3921544" y="3625867"/>
                  </a:lnTo>
                  <a:lnTo>
                    <a:pt x="3921544" y="3620338"/>
                  </a:lnTo>
                </a:path>
                <a:path w="6099809" h="5878195">
                  <a:moveTo>
                    <a:pt x="3977979" y="3342944"/>
                  </a:moveTo>
                  <a:lnTo>
                    <a:pt x="3983509" y="3342944"/>
                  </a:lnTo>
                  <a:lnTo>
                    <a:pt x="3983510" y="3348473"/>
                  </a:lnTo>
                  <a:lnTo>
                    <a:pt x="3977979" y="3348473"/>
                  </a:lnTo>
                  <a:lnTo>
                    <a:pt x="3977979" y="3342944"/>
                  </a:lnTo>
                </a:path>
                <a:path w="6099809" h="5878195">
                  <a:moveTo>
                    <a:pt x="4231900" y="3843697"/>
                  </a:moveTo>
                  <a:lnTo>
                    <a:pt x="4237431" y="3843696"/>
                  </a:lnTo>
                  <a:lnTo>
                    <a:pt x="4237432" y="3849197"/>
                  </a:lnTo>
                  <a:lnTo>
                    <a:pt x="4231902" y="3849198"/>
                  </a:lnTo>
                  <a:lnTo>
                    <a:pt x="4231900" y="3843697"/>
                  </a:lnTo>
                </a:path>
                <a:path w="6099809" h="5878195">
                  <a:moveTo>
                    <a:pt x="4288328" y="3253611"/>
                  </a:moveTo>
                  <a:lnTo>
                    <a:pt x="4293858" y="3253610"/>
                  </a:lnTo>
                  <a:lnTo>
                    <a:pt x="4293859" y="3259139"/>
                  </a:lnTo>
                  <a:lnTo>
                    <a:pt x="4288328" y="3259140"/>
                  </a:lnTo>
                  <a:lnTo>
                    <a:pt x="4288328" y="3253611"/>
                  </a:lnTo>
                </a:path>
                <a:path w="6099809" h="5878195">
                  <a:moveTo>
                    <a:pt x="4288309" y="3566274"/>
                  </a:moveTo>
                  <a:lnTo>
                    <a:pt x="4293839" y="3566274"/>
                  </a:lnTo>
                  <a:lnTo>
                    <a:pt x="4293839" y="3571803"/>
                  </a:lnTo>
                  <a:lnTo>
                    <a:pt x="4288309" y="3571803"/>
                  </a:lnTo>
                  <a:lnTo>
                    <a:pt x="4288309" y="3566274"/>
                  </a:lnTo>
                </a:path>
                <a:path w="6099809" h="5878195">
                  <a:moveTo>
                    <a:pt x="4401157" y="3843682"/>
                  </a:moveTo>
                  <a:lnTo>
                    <a:pt x="4406688" y="3843681"/>
                  </a:lnTo>
                  <a:lnTo>
                    <a:pt x="4406688" y="3849210"/>
                  </a:lnTo>
                  <a:lnTo>
                    <a:pt x="4401158" y="3849211"/>
                  </a:lnTo>
                  <a:lnTo>
                    <a:pt x="4401157" y="3843682"/>
                  </a:lnTo>
                </a:path>
                <a:path w="6099809" h="5878195">
                  <a:moveTo>
                    <a:pt x="4457592" y="3566288"/>
                  </a:moveTo>
                  <a:lnTo>
                    <a:pt x="4463123" y="3566287"/>
                  </a:lnTo>
                  <a:lnTo>
                    <a:pt x="4463123" y="3571816"/>
                  </a:lnTo>
                  <a:lnTo>
                    <a:pt x="4457593" y="3571817"/>
                  </a:lnTo>
                  <a:lnTo>
                    <a:pt x="4457592" y="3566288"/>
                  </a:lnTo>
                </a:path>
                <a:path w="6099809" h="5878195">
                  <a:moveTo>
                    <a:pt x="1043857" y="5470475"/>
                  </a:moveTo>
                  <a:lnTo>
                    <a:pt x="1049387" y="5470474"/>
                  </a:lnTo>
                  <a:lnTo>
                    <a:pt x="1049388" y="5476003"/>
                  </a:lnTo>
                  <a:lnTo>
                    <a:pt x="1043857" y="5476004"/>
                  </a:lnTo>
                  <a:lnTo>
                    <a:pt x="1043857" y="5470475"/>
                  </a:lnTo>
                </a:path>
                <a:path w="6099809" h="5878195">
                  <a:moveTo>
                    <a:pt x="1297794" y="5103757"/>
                  </a:moveTo>
                  <a:lnTo>
                    <a:pt x="1303297" y="5103756"/>
                  </a:lnTo>
                  <a:lnTo>
                    <a:pt x="1303297" y="5109285"/>
                  </a:lnTo>
                  <a:lnTo>
                    <a:pt x="1297794" y="5109286"/>
                  </a:lnTo>
                  <a:lnTo>
                    <a:pt x="1297794" y="5103757"/>
                  </a:lnTo>
                </a:path>
                <a:path w="6099809" h="5878195">
                  <a:moveTo>
                    <a:pt x="1326004" y="4880425"/>
                  </a:moveTo>
                  <a:lnTo>
                    <a:pt x="1331535" y="4880424"/>
                  </a:lnTo>
                  <a:lnTo>
                    <a:pt x="1331535" y="4885953"/>
                  </a:lnTo>
                  <a:lnTo>
                    <a:pt x="1326005" y="4885954"/>
                  </a:lnTo>
                  <a:lnTo>
                    <a:pt x="1326004" y="4880425"/>
                  </a:lnTo>
                </a:path>
                <a:path w="6099809" h="5878195">
                  <a:moveTo>
                    <a:pt x="1382424" y="5470501"/>
                  </a:moveTo>
                  <a:lnTo>
                    <a:pt x="1387955" y="5470500"/>
                  </a:lnTo>
                  <a:lnTo>
                    <a:pt x="1387956" y="5476002"/>
                  </a:lnTo>
                  <a:lnTo>
                    <a:pt x="1382425" y="5476002"/>
                  </a:lnTo>
                  <a:lnTo>
                    <a:pt x="1382424" y="5470501"/>
                  </a:lnTo>
                </a:path>
                <a:path w="6099809" h="5878195">
                  <a:moveTo>
                    <a:pt x="1467051" y="5103742"/>
                  </a:moveTo>
                  <a:lnTo>
                    <a:pt x="1472581" y="5103741"/>
                  </a:lnTo>
                  <a:lnTo>
                    <a:pt x="1472581" y="5109270"/>
                  </a:lnTo>
                  <a:lnTo>
                    <a:pt x="1467051" y="5109271"/>
                  </a:lnTo>
                  <a:lnTo>
                    <a:pt x="1467051" y="5103742"/>
                  </a:lnTo>
                </a:path>
                <a:path w="6099809" h="5878195">
                  <a:moveTo>
                    <a:pt x="1551681" y="5470486"/>
                  </a:moveTo>
                  <a:lnTo>
                    <a:pt x="1557211" y="5470485"/>
                  </a:lnTo>
                  <a:lnTo>
                    <a:pt x="1557212" y="5476014"/>
                  </a:lnTo>
                  <a:lnTo>
                    <a:pt x="1551681" y="5476015"/>
                  </a:lnTo>
                  <a:lnTo>
                    <a:pt x="1551681" y="5470486"/>
                  </a:lnTo>
                </a:path>
                <a:path w="6099809" h="5878195">
                  <a:moveTo>
                    <a:pt x="1692758" y="5193099"/>
                  </a:moveTo>
                  <a:lnTo>
                    <a:pt x="1698288" y="5193098"/>
                  </a:lnTo>
                  <a:lnTo>
                    <a:pt x="1698289" y="5198627"/>
                  </a:lnTo>
                  <a:lnTo>
                    <a:pt x="1692758" y="5198628"/>
                  </a:lnTo>
                  <a:lnTo>
                    <a:pt x="1692758" y="5193099"/>
                  </a:lnTo>
                </a:path>
                <a:path w="6099809" h="5878195">
                  <a:moveTo>
                    <a:pt x="1833832" y="5515164"/>
                  </a:moveTo>
                  <a:lnTo>
                    <a:pt x="1839335" y="5515163"/>
                  </a:lnTo>
                  <a:lnTo>
                    <a:pt x="1839336" y="5520692"/>
                  </a:lnTo>
                  <a:lnTo>
                    <a:pt x="1833833" y="5520693"/>
                  </a:lnTo>
                  <a:lnTo>
                    <a:pt x="1833832" y="5515164"/>
                  </a:lnTo>
                </a:path>
                <a:path w="6099809" h="5878195">
                  <a:moveTo>
                    <a:pt x="0" y="4835740"/>
                  </a:moveTo>
                  <a:lnTo>
                    <a:pt x="5530" y="4835740"/>
                  </a:lnTo>
                  <a:lnTo>
                    <a:pt x="5530" y="4841269"/>
                  </a:lnTo>
                  <a:lnTo>
                    <a:pt x="0" y="4841269"/>
                  </a:lnTo>
                  <a:lnTo>
                    <a:pt x="0" y="4835740"/>
                  </a:lnTo>
                </a:path>
                <a:path w="6099809" h="5878195">
                  <a:moveTo>
                    <a:pt x="225714" y="5059092"/>
                  </a:moveTo>
                  <a:lnTo>
                    <a:pt x="231217" y="5059091"/>
                  </a:lnTo>
                  <a:lnTo>
                    <a:pt x="231218" y="5064620"/>
                  </a:lnTo>
                  <a:lnTo>
                    <a:pt x="225687" y="5064621"/>
                  </a:lnTo>
                  <a:lnTo>
                    <a:pt x="225714" y="5059092"/>
                  </a:lnTo>
                </a:path>
                <a:path w="6099809" h="5878195">
                  <a:moveTo>
                    <a:pt x="225714" y="5059092"/>
                  </a:moveTo>
                  <a:lnTo>
                    <a:pt x="231217" y="5059091"/>
                  </a:lnTo>
                  <a:lnTo>
                    <a:pt x="231218" y="5064620"/>
                  </a:lnTo>
                  <a:lnTo>
                    <a:pt x="225687" y="5064621"/>
                  </a:lnTo>
                  <a:lnTo>
                    <a:pt x="225714" y="5059092"/>
                  </a:lnTo>
                </a:path>
                <a:path w="6099809" h="5878195">
                  <a:moveTo>
                    <a:pt x="338539" y="4835766"/>
                  </a:moveTo>
                  <a:lnTo>
                    <a:pt x="344070" y="4835766"/>
                  </a:lnTo>
                  <a:lnTo>
                    <a:pt x="344071" y="4841267"/>
                  </a:lnTo>
                  <a:lnTo>
                    <a:pt x="338540" y="4841268"/>
                  </a:lnTo>
                  <a:lnTo>
                    <a:pt x="338539" y="4835766"/>
                  </a:lnTo>
                </a:path>
                <a:path w="6099809" h="5878195">
                  <a:moveTo>
                    <a:pt x="592466" y="5014428"/>
                  </a:moveTo>
                  <a:lnTo>
                    <a:pt x="597997" y="5014427"/>
                  </a:lnTo>
                  <a:lnTo>
                    <a:pt x="597997" y="5019956"/>
                  </a:lnTo>
                  <a:lnTo>
                    <a:pt x="592467" y="5019957"/>
                  </a:lnTo>
                  <a:lnTo>
                    <a:pt x="592466" y="5014428"/>
                  </a:lnTo>
                </a:path>
                <a:path w="6099809" h="5878195">
                  <a:moveTo>
                    <a:pt x="677104" y="5336498"/>
                  </a:moveTo>
                  <a:lnTo>
                    <a:pt x="682634" y="5336497"/>
                  </a:lnTo>
                  <a:lnTo>
                    <a:pt x="682634" y="5342026"/>
                  </a:lnTo>
                  <a:lnTo>
                    <a:pt x="677104" y="5342027"/>
                  </a:lnTo>
                  <a:lnTo>
                    <a:pt x="677104" y="5336498"/>
                  </a:lnTo>
                </a:path>
                <a:path w="6099809" h="5878195">
                  <a:moveTo>
                    <a:pt x="902810" y="5148410"/>
                  </a:moveTo>
                  <a:lnTo>
                    <a:pt x="908340" y="5148409"/>
                  </a:lnTo>
                  <a:lnTo>
                    <a:pt x="908341" y="5153938"/>
                  </a:lnTo>
                  <a:lnTo>
                    <a:pt x="902810" y="5153939"/>
                  </a:lnTo>
                  <a:lnTo>
                    <a:pt x="902810" y="5148410"/>
                  </a:lnTo>
                </a:path>
                <a:path w="6099809" h="5878195">
                  <a:moveTo>
                    <a:pt x="931007" y="5014426"/>
                  </a:moveTo>
                  <a:lnTo>
                    <a:pt x="936537" y="5014425"/>
                  </a:lnTo>
                  <a:lnTo>
                    <a:pt x="936538" y="5019954"/>
                  </a:lnTo>
                  <a:lnTo>
                    <a:pt x="931007" y="5019955"/>
                  </a:lnTo>
                  <a:lnTo>
                    <a:pt x="931007" y="5014426"/>
                  </a:lnTo>
                </a:path>
                <a:path w="6099809" h="5878195">
                  <a:moveTo>
                    <a:pt x="1692751" y="3843694"/>
                  </a:moveTo>
                  <a:lnTo>
                    <a:pt x="1698281" y="3843694"/>
                  </a:lnTo>
                  <a:lnTo>
                    <a:pt x="1698282" y="3849223"/>
                  </a:lnTo>
                  <a:lnTo>
                    <a:pt x="1692751" y="3849223"/>
                  </a:lnTo>
                  <a:lnTo>
                    <a:pt x="1692751" y="3843694"/>
                  </a:lnTo>
                </a:path>
                <a:path w="6099809" h="5878195">
                  <a:moveTo>
                    <a:pt x="1805614" y="4290344"/>
                  </a:moveTo>
                  <a:lnTo>
                    <a:pt x="1811144" y="4290343"/>
                  </a:lnTo>
                  <a:lnTo>
                    <a:pt x="1811145" y="4295872"/>
                  </a:lnTo>
                  <a:lnTo>
                    <a:pt x="1805614" y="4295873"/>
                  </a:lnTo>
                  <a:lnTo>
                    <a:pt x="1805614" y="4290344"/>
                  </a:lnTo>
                </a:path>
                <a:path w="6099809" h="5878195">
                  <a:moveTo>
                    <a:pt x="1805609" y="4612407"/>
                  </a:moveTo>
                  <a:lnTo>
                    <a:pt x="1811140" y="4612407"/>
                  </a:lnTo>
                  <a:lnTo>
                    <a:pt x="1811140" y="4617936"/>
                  </a:lnTo>
                  <a:lnTo>
                    <a:pt x="1805610" y="4617936"/>
                  </a:lnTo>
                  <a:lnTo>
                    <a:pt x="1805609" y="4612407"/>
                  </a:lnTo>
                </a:path>
                <a:path w="6099809" h="5878195">
                  <a:moveTo>
                    <a:pt x="1833829" y="4880409"/>
                  </a:moveTo>
                  <a:lnTo>
                    <a:pt x="1839360" y="4880408"/>
                  </a:lnTo>
                  <a:lnTo>
                    <a:pt x="1839360" y="4885937"/>
                  </a:lnTo>
                  <a:lnTo>
                    <a:pt x="1833830" y="4885938"/>
                  </a:lnTo>
                  <a:lnTo>
                    <a:pt x="1833829" y="4880409"/>
                  </a:lnTo>
                </a:path>
                <a:path w="6099809" h="5878195">
                  <a:moveTo>
                    <a:pt x="1862035" y="3843680"/>
                  </a:moveTo>
                  <a:lnTo>
                    <a:pt x="1867566" y="3843679"/>
                  </a:lnTo>
                  <a:lnTo>
                    <a:pt x="1867566" y="3849208"/>
                  </a:lnTo>
                  <a:lnTo>
                    <a:pt x="1862036" y="3849209"/>
                  </a:lnTo>
                  <a:lnTo>
                    <a:pt x="1862035" y="3843680"/>
                  </a:lnTo>
                </a:path>
                <a:path w="6099809" h="5878195">
                  <a:moveTo>
                    <a:pt x="2059511" y="4111694"/>
                  </a:moveTo>
                  <a:lnTo>
                    <a:pt x="2065041" y="4111693"/>
                  </a:lnTo>
                  <a:lnTo>
                    <a:pt x="2065042" y="4117222"/>
                  </a:lnTo>
                  <a:lnTo>
                    <a:pt x="2059512" y="4117223"/>
                  </a:lnTo>
                  <a:lnTo>
                    <a:pt x="2059511" y="4111694"/>
                  </a:lnTo>
                </a:path>
                <a:path w="6099809" h="5878195">
                  <a:moveTo>
                    <a:pt x="2144153" y="3933004"/>
                  </a:moveTo>
                  <a:lnTo>
                    <a:pt x="2149683" y="3933003"/>
                  </a:lnTo>
                  <a:lnTo>
                    <a:pt x="2149684" y="3938532"/>
                  </a:lnTo>
                  <a:lnTo>
                    <a:pt x="2144153" y="3938533"/>
                  </a:lnTo>
                  <a:lnTo>
                    <a:pt x="2144153" y="3933004"/>
                  </a:lnTo>
                </a:path>
                <a:path w="6099809" h="5878195">
                  <a:moveTo>
                    <a:pt x="2228795" y="4111679"/>
                  </a:moveTo>
                  <a:lnTo>
                    <a:pt x="2234326" y="4111679"/>
                  </a:lnTo>
                  <a:lnTo>
                    <a:pt x="2234326" y="4117208"/>
                  </a:lnTo>
                  <a:lnTo>
                    <a:pt x="2228796" y="4117208"/>
                  </a:lnTo>
                  <a:lnTo>
                    <a:pt x="2228795" y="4111679"/>
                  </a:lnTo>
                </a:path>
                <a:path w="6099809" h="5878195">
                  <a:moveTo>
                    <a:pt x="874578" y="4111685"/>
                  </a:moveTo>
                  <a:lnTo>
                    <a:pt x="880109" y="4111685"/>
                  </a:lnTo>
                  <a:lnTo>
                    <a:pt x="880109" y="4117214"/>
                  </a:lnTo>
                  <a:lnTo>
                    <a:pt x="874579" y="4117214"/>
                  </a:lnTo>
                  <a:lnTo>
                    <a:pt x="874578" y="4111685"/>
                  </a:lnTo>
                </a:path>
                <a:path w="6099809" h="5878195">
                  <a:moveTo>
                    <a:pt x="959221" y="4290361"/>
                  </a:moveTo>
                  <a:lnTo>
                    <a:pt x="964751" y="4290361"/>
                  </a:lnTo>
                  <a:lnTo>
                    <a:pt x="964752" y="4295890"/>
                  </a:lnTo>
                  <a:lnTo>
                    <a:pt x="959222" y="4295890"/>
                  </a:lnTo>
                  <a:lnTo>
                    <a:pt x="959221" y="4290361"/>
                  </a:lnTo>
                </a:path>
                <a:path w="6099809" h="5878195">
                  <a:moveTo>
                    <a:pt x="1128501" y="4612410"/>
                  </a:moveTo>
                  <a:lnTo>
                    <a:pt x="1134031" y="4612410"/>
                  </a:lnTo>
                  <a:lnTo>
                    <a:pt x="1134032" y="4617939"/>
                  </a:lnTo>
                  <a:lnTo>
                    <a:pt x="1128501" y="4617939"/>
                  </a:lnTo>
                  <a:lnTo>
                    <a:pt x="1128501" y="4612410"/>
                  </a:lnTo>
                </a:path>
                <a:path w="6099809" h="5878195">
                  <a:moveTo>
                    <a:pt x="1269573" y="4657086"/>
                  </a:moveTo>
                  <a:lnTo>
                    <a:pt x="1275104" y="4657086"/>
                  </a:lnTo>
                  <a:lnTo>
                    <a:pt x="1275104" y="4662615"/>
                  </a:lnTo>
                  <a:lnTo>
                    <a:pt x="1269574" y="4662615"/>
                  </a:lnTo>
                  <a:lnTo>
                    <a:pt x="1269573" y="4657086"/>
                  </a:lnTo>
                </a:path>
                <a:path w="6099809" h="5878195">
                  <a:moveTo>
                    <a:pt x="1297789" y="4290360"/>
                  </a:moveTo>
                  <a:lnTo>
                    <a:pt x="1303320" y="4290360"/>
                  </a:lnTo>
                  <a:lnTo>
                    <a:pt x="1303320" y="4295889"/>
                  </a:lnTo>
                  <a:lnTo>
                    <a:pt x="1297790" y="4295889"/>
                  </a:lnTo>
                  <a:lnTo>
                    <a:pt x="1297789" y="4290360"/>
                  </a:lnTo>
                </a:path>
                <a:path w="6099809" h="5878195">
                  <a:moveTo>
                    <a:pt x="1495264" y="4201008"/>
                  </a:moveTo>
                  <a:lnTo>
                    <a:pt x="1500795" y="4201008"/>
                  </a:lnTo>
                  <a:lnTo>
                    <a:pt x="1500795" y="4206537"/>
                  </a:lnTo>
                  <a:lnTo>
                    <a:pt x="1495265" y="4206537"/>
                  </a:lnTo>
                  <a:lnTo>
                    <a:pt x="1495264" y="4201008"/>
                  </a:lnTo>
                </a:path>
                <a:path w="6099809" h="5878195">
                  <a:moveTo>
                    <a:pt x="1495264" y="4201008"/>
                  </a:moveTo>
                  <a:lnTo>
                    <a:pt x="1500795" y="4201008"/>
                  </a:lnTo>
                  <a:lnTo>
                    <a:pt x="1500795" y="4206537"/>
                  </a:lnTo>
                  <a:lnTo>
                    <a:pt x="1495265" y="4206537"/>
                  </a:lnTo>
                  <a:lnTo>
                    <a:pt x="1495264" y="4201008"/>
                  </a:lnTo>
                </a:path>
                <a:path w="6099809" h="5878195">
                  <a:moveTo>
                    <a:pt x="1608114" y="4657084"/>
                  </a:moveTo>
                  <a:lnTo>
                    <a:pt x="1613644" y="4657084"/>
                  </a:lnTo>
                  <a:lnTo>
                    <a:pt x="1613645" y="4662613"/>
                  </a:lnTo>
                  <a:lnTo>
                    <a:pt x="1608114" y="4662613"/>
                  </a:lnTo>
                  <a:lnTo>
                    <a:pt x="1608114" y="4657084"/>
                  </a:lnTo>
                </a:path>
                <a:path w="6099809" h="5878195">
                  <a:moveTo>
                    <a:pt x="225690" y="4379690"/>
                  </a:moveTo>
                  <a:lnTo>
                    <a:pt x="231220" y="4379689"/>
                  </a:lnTo>
                  <a:lnTo>
                    <a:pt x="231221" y="4385218"/>
                  </a:lnTo>
                  <a:lnTo>
                    <a:pt x="225690" y="4385219"/>
                  </a:lnTo>
                  <a:lnTo>
                    <a:pt x="225690" y="4379690"/>
                  </a:lnTo>
                </a:path>
                <a:path w="6099809" h="5878195">
                  <a:moveTo>
                    <a:pt x="253924" y="4657091"/>
                  </a:moveTo>
                  <a:lnTo>
                    <a:pt x="259455" y="4657091"/>
                  </a:lnTo>
                  <a:lnTo>
                    <a:pt x="259455" y="4662620"/>
                  </a:lnTo>
                  <a:lnTo>
                    <a:pt x="253925" y="4662620"/>
                  </a:lnTo>
                  <a:lnTo>
                    <a:pt x="253924" y="4657091"/>
                  </a:lnTo>
                </a:path>
                <a:path w="6099809" h="5878195">
                  <a:moveTo>
                    <a:pt x="338542" y="4156364"/>
                  </a:moveTo>
                  <a:lnTo>
                    <a:pt x="344073" y="4156364"/>
                  </a:lnTo>
                  <a:lnTo>
                    <a:pt x="344074" y="4161865"/>
                  </a:lnTo>
                  <a:lnTo>
                    <a:pt x="338543" y="4161866"/>
                  </a:lnTo>
                  <a:lnTo>
                    <a:pt x="338542" y="4156364"/>
                  </a:lnTo>
                </a:path>
                <a:path w="6099809" h="5878195">
                  <a:moveTo>
                    <a:pt x="536030" y="3799023"/>
                  </a:moveTo>
                  <a:lnTo>
                    <a:pt x="541560" y="3799022"/>
                  </a:lnTo>
                  <a:lnTo>
                    <a:pt x="541561" y="3804551"/>
                  </a:lnTo>
                  <a:lnTo>
                    <a:pt x="536030" y="3804552"/>
                  </a:lnTo>
                  <a:lnTo>
                    <a:pt x="536030" y="3799023"/>
                  </a:lnTo>
                </a:path>
                <a:path w="6099809" h="5878195">
                  <a:moveTo>
                    <a:pt x="564258" y="4379689"/>
                  </a:moveTo>
                  <a:lnTo>
                    <a:pt x="569788" y="4379688"/>
                  </a:lnTo>
                  <a:lnTo>
                    <a:pt x="569789" y="4385217"/>
                  </a:lnTo>
                  <a:lnTo>
                    <a:pt x="564258" y="4385218"/>
                  </a:lnTo>
                  <a:lnTo>
                    <a:pt x="564258" y="4379689"/>
                  </a:lnTo>
                </a:path>
                <a:path w="6099809" h="5878195">
                  <a:moveTo>
                    <a:pt x="592465" y="4657089"/>
                  </a:moveTo>
                  <a:lnTo>
                    <a:pt x="597995" y="4657089"/>
                  </a:lnTo>
                  <a:lnTo>
                    <a:pt x="597996" y="4662618"/>
                  </a:lnTo>
                  <a:lnTo>
                    <a:pt x="592465" y="4662618"/>
                  </a:lnTo>
                  <a:lnTo>
                    <a:pt x="592465" y="4657089"/>
                  </a:lnTo>
                </a:path>
                <a:path w="6099809" h="5878195">
                  <a:moveTo>
                    <a:pt x="648893" y="4245673"/>
                  </a:moveTo>
                  <a:lnTo>
                    <a:pt x="654422" y="4245700"/>
                  </a:lnTo>
                  <a:lnTo>
                    <a:pt x="654424" y="4251201"/>
                  </a:lnTo>
                  <a:lnTo>
                    <a:pt x="648893" y="4251202"/>
                  </a:lnTo>
                  <a:lnTo>
                    <a:pt x="648893" y="4245673"/>
                  </a:lnTo>
                </a:path>
                <a:path w="6099809" h="5878195">
                  <a:moveTo>
                    <a:pt x="789960" y="4612412"/>
                  </a:moveTo>
                  <a:lnTo>
                    <a:pt x="795491" y="4612412"/>
                  </a:lnTo>
                  <a:lnTo>
                    <a:pt x="795491" y="4617941"/>
                  </a:lnTo>
                  <a:lnTo>
                    <a:pt x="789961" y="4617941"/>
                  </a:lnTo>
                  <a:lnTo>
                    <a:pt x="789960" y="4612412"/>
                  </a:lnTo>
                </a:path>
                <a:path w="6099809" h="5878195">
                  <a:moveTo>
                    <a:pt x="2426292" y="3030290"/>
                  </a:moveTo>
                  <a:lnTo>
                    <a:pt x="2431822" y="3030289"/>
                  </a:lnTo>
                  <a:lnTo>
                    <a:pt x="2431823" y="3035818"/>
                  </a:lnTo>
                  <a:lnTo>
                    <a:pt x="2426293" y="3035819"/>
                  </a:lnTo>
                  <a:lnTo>
                    <a:pt x="2426292" y="3030290"/>
                  </a:lnTo>
                </a:path>
                <a:path w="6099809" h="5878195">
                  <a:moveTo>
                    <a:pt x="2567355" y="3799014"/>
                  </a:moveTo>
                  <a:lnTo>
                    <a:pt x="2572886" y="3799013"/>
                  </a:lnTo>
                  <a:lnTo>
                    <a:pt x="2572886" y="3804542"/>
                  </a:lnTo>
                  <a:lnTo>
                    <a:pt x="2567356" y="3804543"/>
                  </a:lnTo>
                  <a:lnTo>
                    <a:pt x="2567355" y="3799014"/>
                  </a:lnTo>
                </a:path>
                <a:path w="6099809" h="5878195">
                  <a:moveTo>
                    <a:pt x="2595549" y="3030275"/>
                  </a:moveTo>
                  <a:lnTo>
                    <a:pt x="2601079" y="3030274"/>
                  </a:lnTo>
                  <a:lnTo>
                    <a:pt x="2601080" y="3035803"/>
                  </a:lnTo>
                  <a:lnTo>
                    <a:pt x="2595549" y="3035804"/>
                  </a:lnTo>
                  <a:lnTo>
                    <a:pt x="2595549" y="3030275"/>
                  </a:lnTo>
                </a:path>
                <a:path w="6099809" h="5878195">
                  <a:moveTo>
                    <a:pt x="2651996" y="3620351"/>
                  </a:moveTo>
                  <a:lnTo>
                    <a:pt x="2657527" y="3620351"/>
                  </a:lnTo>
                  <a:lnTo>
                    <a:pt x="2657527" y="3625880"/>
                  </a:lnTo>
                  <a:lnTo>
                    <a:pt x="2651997" y="3625880"/>
                  </a:lnTo>
                  <a:lnTo>
                    <a:pt x="2651996" y="3620351"/>
                  </a:lnTo>
                </a:path>
                <a:path w="6099809" h="5878195">
                  <a:moveTo>
                    <a:pt x="2877687" y="3164273"/>
                  </a:moveTo>
                  <a:lnTo>
                    <a:pt x="2883218" y="3164273"/>
                  </a:lnTo>
                  <a:lnTo>
                    <a:pt x="2883218" y="3169802"/>
                  </a:lnTo>
                  <a:lnTo>
                    <a:pt x="2877688" y="3169802"/>
                  </a:lnTo>
                  <a:lnTo>
                    <a:pt x="2877687" y="3164273"/>
                  </a:lnTo>
                </a:path>
                <a:path w="6099809" h="5878195">
                  <a:moveTo>
                    <a:pt x="2934117" y="3030273"/>
                  </a:moveTo>
                  <a:lnTo>
                    <a:pt x="2939647" y="3030273"/>
                  </a:lnTo>
                  <a:lnTo>
                    <a:pt x="2939648" y="3035802"/>
                  </a:lnTo>
                  <a:lnTo>
                    <a:pt x="2934117" y="3035802"/>
                  </a:lnTo>
                  <a:lnTo>
                    <a:pt x="2934117" y="3030273"/>
                  </a:lnTo>
                </a:path>
                <a:path w="6099809" h="5878195">
                  <a:moveTo>
                    <a:pt x="2962330" y="3342949"/>
                  </a:moveTo>
                  <a:lnTo>
                    <a:pt x="2967860" y="3342948"/>
                  </a:lnTo>
                  <a:lnTo>
                    <a:pt x="2967861" y="3348477"/>
                  </a:lnTo>
                  <a:lnTo>
                    <a:pt x="2962330" y="3348478"/>
                  </a:lnTo>
                  <a:lnTo>
                    <a:pt x="2962330" y="3342949"/>
                  </a:lnTo>
                </a:path>
                <a:path w="6099809" h="5878195">
                  <a:moveTo>
                    <a:pt x="3131613" y="3342962"/>
                  </a:moveTo>
                  <a:lnTo>
                    <a:pt x="3137116" y="3342961"/>
                  </a:lnTo>
                  <a:lnTo>
                    <a:pt x="3137117" y="3348490"/>
                  </a:lnTo>
                  <a:lnTo>
                    <a:pt x="3131615" y="3348464"/>
                  </a:lnTo>
                  <a:lnTo>
                    <a:pt x="3131613" y="3342962"/>
                  </a:lnTo>
                </a:path>
                <a:path w="6099809" h="5878195">
                  <a:moveTo>
                    <a:pt x="1523472" y="3521618"/>
                  </a:moveTo>
                  <a:lnTo>
                    <a:pt x="1529002" y="3521617"/>
                  </a:lnTo>
                  <a:lnTo>
                    <a:pt x="1529003" y="3527146"/>
                  </a:lnTo>
                  <a:lnTo>
                    <a:pt x="1523472" y="3527147"/>
                  </a:lnTo>
                  <a:lnTo>
                    <a:pt x="1523472" y="3521618"/>
                  </a:lnTo>
                </a:path>
                <a:path w="6099809" h="5878195">
                  <a:moveTo>
                    <a:pt x="1523495" y="3843682"/>
                  </a:moveTo>
                  <a:lnTo>
                    <a:pt x="1528998" y="3843680"/>
                  </a:lnTo>
                  <a:lnTo>
                    <a:pt x="1528998" y="3849209"/>
                  </a:lnTo>
                  <a:lnTo>
                    <a:pt x="1523495" y="3849211"/>
                  </a:lnTo>
                  <a:lnTo>
                    <a:pt x="1523495" y="3843682"/>
                  </a:lnTo>
                </a:path>
                <a:path w="6099809" h="5878195">
                  <a:moveTo>
                    <a:pt x="1636324" y="3298292"/>
                  </a:moveTo>
                  <a:lnTo>
                    <a:pt x="1641855" y="3298292"/>
                  </a:lnTo>
                  <a:lnTo>
                    <a:pt x="1641855" y="3303821"/>
                  </a:lnTo>
                  <a:lnTo>
                    <a:pt x="1636325" y="3303821"/>
                  </a:lnTo>
                  <a:lnTo>
                    <a:pt x="1636324" y="3298292"/>
                  </a:lnTo>
                </a:path>
                <a:path w="6099809" h="5878195">
                  <a:moveTo>
                    <a:pt x="1862040" y="3521616"/>
                  </a:moveTo>
                  <a:lnTo>
                    <a:pt x="1867570" y="3521616"/>
                  </a:lnTo>
                  <a:lnTo>
                    <a:pt x="1867571" y="3527145"/>
                  </a:lnTo>
                  <a:lnTo>
                    <a:pt x="1862040" y="3527145"/>
                  </a:lnTo>
                  <a:lnTo>
                    <a:pt x="1862040" y="3521616"/>
                  </a:lnTo>
                </a:path>
                <a:path w="6099809" h="5878195">
                  <a:moveTo>
                    <a:pt x="1974892" y="3298291"/>
                  </a:moveTo>
                  <a:lnTo>
                    <a:pt x="1980423" y="3298290"/>
                  </a:lnTo>
                  <a:lnTo>
                    <a:pt x="1980423" y="3303819"/>
                  </a:lnTo>
                  <a:lnTo>
                    <a:pt x="1974893" y="3303820"/>
                  </a:lnTo>
                  <a:lnTo>
                    <a:pt x="1974892" y="3298291"/>
                  </a:lnTo>
                </a:path>
                <a:path w="6099809" h="5878195">
                  <a:moveTo>
                    <a:pt x="2257010" y="3387615"/>
                  </a:moveTo>
                  <a:lnTo>
                    <a:pt x="2262540" y="3387614"/>
                  </a:lnTo>
                  <a:lnTo>
                    <a:pt x="2262541" y="3393143"/>
                  </a:lnTo>
                  <a:lnTo>
                    <a:pt x="2257010" y="3393144"/>
                  </a:lnTo>
                  <a:lnTo>
                    <a:pt x="2257010" y="3387615"/>
                  </a:lnTo>
                </a:path>
                <a:path w="6099809" h="5878195">
                  <a:moveTo>
                    <a:pt x="2313428" y="3620352"/>
                  </a:moveTo>
                  <a:lnTo>
                    <a:pt x="2318959" y="3620352"/>
                  </a:lnTo>
                  <a:lnTo>
                    <a:pt x="2318959" y="3625881"/>
                  </a:lnTo>
                  <a:lnTo>
                    <a:pt x="2313429" y="3625881"/>
                  </a:lnTo>
                  <a:lnTo>
                    <a:pt x="2313428" y="3620352"/>
                  </a:lnTo>
                </a:path>
                <a:path w="6099809" h="5878195">
                  <a:moveTo>
                    <a:pt x="2426294" y="3387628"/>
                  </a:moveTo>
                  <a:lnTo>
                    <a:pt x="2431824" y="3387628"/>
                  </a:lnTo>
                  <a:lnTo>
                    <a:pt x="2431824" y="3393157"/>
                  </a:lnTo>
                  <a:lnTo>
                    <a:pt x="2426294" y="3393157"/>
                  </a:lnTo>
                  <a:lnTo>
                    <a:pt x="2426294" y="3387628"/>
                  </a:lnTo>
                </a:path>
                <a:path w="6099809" h="5878195">
                  <a:moveTo>
                    <a:pt x="648891" y="3888362"/>
                  </a:moveTo>
                  <a:lnTo>
                    <a:pt x="654421" y="3888361"/>
                  </a:lnTo>
                  <a:lnTo>
                    <a:pt x="654421" y="3893890"/>
                  </a:lnTo>
                  <a:lnTo>
                    <a:pt x="648891" y="3893891"/>
                  </a:lnTo>
                  <a:lnTo>
                    <a:pt x="648891" y="3888362"/>
                  </a:lnTo>
                </a:path>
                <a:path w="6099809" h="5878195">
                  <a:moveTo>
                    <a:pt x="761748" y="3342945"/>
                  </a:moveTo>
                  <a:lnTo>
                    <a:pt x="767279" y="3342945"/>
                  </a:lnTo>
                  <a:lnTo>
                    <a:pt x="767279" y="3348474"/>
                  </a:lnTo>
                  <a:lnTo>
                    <a:pt x="761749" y="3348474"/>
                  </a:lnTo>
                  <a:lnTo>
                    <a:pt x="761748" y="3342945"/>
                  </a:lnTo>
                </a:path>
                <a:path w="6099809" h="5878195">
                  <a:moveTo>
                    <a:pt x="818178" y="3208946"/>
                  </a:moveTo>
                  <a:lnTo>
                    <a:pt x="823708" y="3208945"/>
                  </a:lnTo>
                  <a:lnTo>
                    <a:pt x="823681" y="3214473"/>
                  </a:lnTo>
                  <a:lnTo>
                    <a:pt x="818178" y="3214475"/>
                  </a:lnTo>
                  <a:lnTo>
                    <a:pt x="818178" y="3208946"/>
                  </a:lnTo>
                </a:path>
                <a:path w="6099809" h="5878195">
                  <a:moveTo>
                    <a:pt x="818179" y="3566284"/>
                  </a:moveTo>
                  <a:lnTo>
                    <a:pt x="823682" y="3566283"/>
                  </a:lnTo>
                  <a:lnTo>
                    <a:pt x="823683" y="3571812"/>
                  </a:lnTo>
                  <a:lnTo>
                    <a:pt x="818152" y="3571812"/>
                  </a:lnTo>
                  <a:lnTo>
                    <a:pt x="818179" y="3566284"/>
                  </a:lnTo>
                </a:path>
                <a:path w="6099809" h="5878195">
                  <a:moveTo>
                    <a:pt x="987431" y="3888360"/>
                  </a:moveTo>
                  <a:lnTo>
                    <a:pt x="992961" y="3888359"/>
                  </a:lnTo>
                  <a:lnTo>
                    <a:pt x="992962" y="3893888"/>
                  </a:lnTo>
                  <a:lnTo>
                    <a:pt x="987431" y="3893889"/>
                  </a:lnTo>
                  <a:lnTo>
                    <a:pt x="987431" y="3888360"/>
                  </a:lnTo>
                </a:path>
                <a:path w="6099809" h="5878195">
                  <a:moveTo>
                    <a:pt x="1072077" y="3387606"/>
                  </a:moveTo>
                  <a:lnTo>
                    <a:pt x="1077608" y="3387606"/>
                  </a:lnTo>
                  <a:lnTo>
                    <a:pt x="1077608" y="3393135"/>
                  </a:lnTo>
                  <a:lnTo>
                    <a:pt x="1072078" y="3393135"/>
                  </a:lnTo>
                  <a:lnTo>
                    <a:pt x="1072077" y="3387606"/>
                  </a:lnTo>
                </a:path>
                <a:path w="6099809" h="5878195">
                  <a:moveTo>
                    <a:pt x="1213145" y="3754346"/>
                  </a:moveTo>
                  <a:lnTo>
                    <a:pt x="1218675" y="3754345"/>
                  </a:lnTo>
                  <a:lnTo>
                    <a:pt x="1218676" y="3759874"/>
                  </a:lnTo>
                  <a:lnTo>
                    <a:pt x="1213146" y="3759875"/>
                  </a:lnTo>
                  <a:lnTo>
                    <a:pt x="1213145" y="3754346"/>
                  </a:lnTo>
                </a:path>
                <a:path w="6099809" h="5878195">
                  <a:moveTo>
                    <a:pt x="1241361" y="3387620"/>
                  </a:moveTo>
                  <a:lnTo>
                    <a:pt x="1246891" y="3387619"/>
                  </a:lnTo>
                  <a:lnTo>
                    <a:pt x="1246892" y="3393148"/>
                  </a:lnTo>
                  <a:lnTo>
                    <a:pt x="1241361" y="3393149"/>
                  </a:lnTo>
                  <a:lnTo>
                    <a:pt x="1241361" y="3387620"/>
                  </a:lnTo>
                </a:path>
                <a:path w="6099809" h="5878195">
                  <a:moveTo>
                    <a:pt x="1833830" y="2529539"/>
                  </a:moveTo>
                  <a:lnTo>
                    <a:pt x="1839360" y="2529539"/>
                  </a:lnTo>
                  <a:lnTo>
                    <a:pt x="1839361" y="2535068"/>
                  </a:lnTo>
                  <a:lnTo>
                    <a:pt x="1833830" y="2535068"/>
                  </a:lnTo>
                  <a:lnTo>
                    <a:pt x="1833830" y="2529539"/>
                  </a:lnTo>
                </a:path>
                <a:path w="6099809" h="5878195">
                  <a:moveTo>
                    <a:pt x="1918468" y="3030278"/>
                  </a:moveTo>
                  <a:lnTo>
                    <a:pt x="1923998" y="3030278"/>
                  </a:lnTo>
                  <a:lnTo>
                    <a:pt x="1923999" y="3035807"/>
                  </a:lnTo>
                  <a:lnTo>
                    <a:pt x="1918468" y="3035807"/>
                  </a:lnTo>
                  <a:lnTo>
                    <a:pt x="1918468" y="3030278"/>
                  </a:lnTo>
                </a:path>
                <a:path w="6099809" h="5878195">
                  <a:moveTo>
                    <a:pt x="2031320" y="2806953"/>
                  </a:moveTo>
                  <a:lnTo>
                    <a:pt x="2036851" y="2806952"/>
                  </a:lnTo>
                  <a:lnTo>
                    <a:pt x="2036851" y="2812481"/>
                  </a:lnTo>
                  <a:lnTo>
                    <a:pt x="2031321" y="2812482"/>
                  </a:lnTo>
                  <a:lnTo>
                    <a:pt x="2031320" y="2806953"/>
                  </a:lnTo>
                </a:path>
                <a:path w="6099809" h="5878195">
                  <a:moveTo>
                    <a:pt x="2087724" y="3030291"/>
                  </a:moveTo>
                  <a:lnTo>
                    <a:pt x="2093254" y="3030290"/>
                  </a:lnTo>
                  <a:lnTo>
                    <a:pt x="2093255" y="3035819"/>
                  </a:lnTo>
                  <a:lnTo>
                    <a:pt x="2087725" y="3035820"/>
                  </a:lnTo>
                  <a:lnTo>
                    <a:pt x="2087724" y="3030291"/>
                  </a:lnTo>
                </a:path>
                <a:path w="6099809" h="5878195">
                  <a:moveTo>
                    <a:pt x="2313436" y="2618887"/>
                  </a:moveTo>
                  <a:lnTo>
                    <a:pt x="2318966" y="2618887"/>
                  </a:lnTo>
                  <a:lnTo>
                    <a:pt x="2318967" y="2624416"/>
                  </a:lnTo>
                  <a:lnTo>
                    <a:pt x="2313436" y="2624416"/>
                  </a:lnTo>
                  <a:lnTo>
                    <a:pt x="2313436" y="2618887"/>
                  </a:lnTo>
                </a:path>
                <a:path w="6099809" h="5878195">
                  <a:moveTo>
                    <a:pt x="2313436" y="2618887"/>
                  </a:moveTo>
                  <a:lnTo>
                    <a:pt x="2318966" y="2618887"/>
                  </a:lnTo>
                  <a:lnTo>
                    <a:pt x="2318967" y="2624416"/>
                  </a:lnTo>
                  <a:lnTo>
                    <a:pt x="2313436" y="2624416"/>
                  </a:lnTo>
                  <a:lnTo>
                    <a:pt x="2313436" y="2618887"/>
                  </a:lnTo>
                </a:path>
                <a:path w="6099809" h="5878195">
                  <a:moveTo>
                    <a:pt x="2651976" y="2618886"/>
                  </a:moveTo>
                  <a:lnTo>
                    <a:pt x="2657507" y="2618885"/>
                  </a:lnTo>
                  <a:lnTo>
                    <a:pt x="2657507" y="2624414"/>
                  </a:lnTo>
                  <a:lnTo>
                    <a:pt x="2651977" y="2624415"/>
                  </a:lnTo>
                  <a:lnTo>
                    <a:pt x="2651976" y="2618886"/>
                  </a:lnTo>
                </a:path>
                <a:path w="6099809" h="5878195">
                  <a:moveTo>
                    <a:pt x="2821261" y="2618871"/>
                  </a:moveTo>
                  <a:lnTo>
                    <a:pt x="2826791" y="2618871"/>
                  </a:lnTo>
                  <a:lnTo>
                    <a:pt x="2826791" y="2624400"/>
                  </a:lnTo>
                  <a:lnTo>
                    <a:pt x="2821261" y="2624400"/>
                  </a:lnTo>
                  <a:lnTo>
                    <a:pt x="2821261" y="2618871"/>
                  </a:lnTo>
                </a:path>
                <a:path w="6099809" h="5878195">
                  <a:moveTo>
                    <a:pt x="1072076" y="3030268"/>
                  </a:moveTo>
                  <a:lnTo>
                    <a:pt x="1077606" y="3030267"/>
                  </a:lnTo>
                  <a:lnTo>
                    <a:pt x="1077607" y="3035796"/>
                  </a:lnTo>
                  <a:lnTo>
                    <a:pt x="1072076" y="3035797"/>
                  </a:lnTo>
                  <a:lnTo>
                    <a:pt x="1072076" y="3030268"/>
                  </a:lnTo>
                </a:path>
                <a:path w="6099809" h="5878195">
                  <a:moveTo>
                    <a:pt x="1128503" y="2618879"/>
                  </a:moveTo>
                  <a:lnTo>
                    <a:pt x="1134033" y="2618878"/>
                  </a:lnTo>
                  <a:lnTo>
                    <a:pt x="1134034" y="2624407"/>
                  </a:lnTo>
                  <a:lnTo>
                    <a:pt x="1128504" y="2624408"/>
                  </a:lnTo>
                  <a:lnTo>
                    <a:pt x="1128503" y="2618879"/>
                  </a:lnTo>
                </a:path>
                <a:path w="6099809" h="5878195">
                  <a:moveTo>
                    <a:pt x="1184921" y="2851617"/>
                  </a:moveTo>
                  <a:lnTo>
                    <a:pt x="1190452" y="2851616"/>
                  </a:lnTo>
                  <a:lnTo>
                    <a:pt x="1190452" y="2857145"/>
                  </a:lnTo>
                  <a:lnTo>
                    <a:pt x="1184922" y="2857146"/>
                  </a:lnTo>
                  <a:lnTo>
                    <a:pt x="1184921" y="2851617"/>
                  </a:lnTo>
                </a:path>
                <a:path w="6099809" h="5878195">
                  <a:moveTo>
                    <a:pt x="1354216" y="2484892"/>
                  </a:moveTo>
                  <a:lnTo>
                    <a:pt x="1359747" y="2484892"/>
                  </a:lnTo>
                  <a:lnTo>
                    <a:pt x="1359747" y="2490421"/>
                  </a:lnTo>
                  <a:lnTo>
                    <a:pt x="1354217" y="2490421"/>
                  </a:lnTo>
                  <a:lnTo>
                    <a:pt x="1354216" y="2484892"/>
                  </a:lnTo>
                </a:path>
                <a:path w="6099809" h="5878195">
                  <a:moveTo>
                    <a:pt x="1410643" y="3030294"/>
                  </a:moveTo>
                  <a:lnTo>
                    <a:pt x="1416173" y="3030294"/>
                  </a:lnTo>
                  <a:lnTo>
                    <a:pt x="1416147" y="3035795"/>
                  </a:lnTo>
                  <a:lnTo>
                    <a:pt x="1410644" y="3035796"/>
                  </a:lnTo>
                  <a:lnTo>
                    <a:pt x="1410643" y="3030294"/>
                  </a:lnTo>
                </a:path>
                <a:path w="6099809" h="5878195">
                  <a:moveTo>
                    <a:pt x="1467044" y="2618877"/>
                  </a:moveTo>
                  <a:lnTo>
                    <a:pt x="1472574" y="2618877"/>
                  </a:lnTo>
                  <a:lnTo>
                    <a:pt x="1472574" y="2624406"/>
                  </a:lnTo>
                  <a:lnTo>
                    <a:pt x="1467044" y="2624406"/>
                  </a:lnTo>
                  <a:lnTo>
                    <a:pt x="1467044" y="2618877"/>
                  </a:lnTo>
                </a:path>
                <a:path w="6099809" h="5878195">
                  <a:moveTo>
                    <a:pt x="1579900" y="3030279"/>
                  </a:moveTo>
                  <a:lnTo>
                    <a:pt x="1585430" y="3030279"/>
                  </a:lnTo>
                  <a:lnTo>
                    <a:pt x="1585431" y="3035808"/>
                  </a:lnTo>
                  <a:lnTo>
                    <a:pt x="1579900" y="3035808"/>
                  </a:lnTo>
                  <a:lnTo>
                    <a:pt x="1579900" y="3030279"/>
                  </a:lnTo>
                </a:path>
                <a:path w="6099809" h="5878195">
                  <a:moveTo>
                    <a:pt x="1777400" y="2663539"/>
                  </a:moveTo>
                  <a:lnTo>
                    <a:pt x="1782931" y="2663538"/>
                  </a:lnTo>
                  <a:lnTo>
                    <a:pt x="1782931" y="2669067"/>
                  </a:lnTo>
                  <a:lnTo>
                    <a:pt x="1777401" y="2669068"/>
                  </a:lnTo>
                  <a:lnTo>
                    <a:pt x="1777400" y="2663539"/>
                  </a:lnTo>
                </a:path>
                <a:path w="6099809" h="5878195">
                  <a:moveTo>
                    <a:pt x="2200585" y="1805473"/>
                  </a:moveTo>
                  <a:lnTo>
                    <a:pt x="2206115" y="1805472"/>
                  </a:lnTo>
                  <a:lnTo>
                    <a:pt x="2206116" y="1811001"/>
                  </a:lnTo>
                  <a:lnTo>
                    <a:pt x="2200585" y="1811002"/>
                  </a:lnTo>
                  <a:lnTo>
                    <a:pt x="2200585" y="1805473"/>
                  </a:lnTo>
                </a:path>
                <a:path w="6099809" h="5878195">
                  <a:moveTo>
                    <a:pt x="2313434" y="2261549"/>
                  </a:moveTo>
                  <a:lnTo>
                    <a:pt x="2318965" y="2261548"/>
                  </a:lnTo>
                  <a:lnTo>
                    <a:pt x="2318965" y="2267077"/>
                  </a:lnTo>
                  <a:lnTo>
                    <a:pt x="2313435" y="2267078"/>
                  </a:lnTo>
                  <a:lnTo>
                    <a:pt x="2313434" y="2261549"/>
                  </a:lnTo>
                </a:path>
                <a:path w="6099809" h="5878195">
                  <a:moveTo>
                    <a:pt x="2369868" y="1805486"/>
                  </a:moveTo>
                  <a:lnTo>
                    <a:pt x="2375399" y="1805485"/>
                  </a:lnTo>
                  <a:lnTo>
                    <a:pt x="2375399" y="1811014"/>
                  </a:lnTo>
                  <a:lnTo>
                    <a:pt x="2369869" y="1811015"/>
                  </a:lnTo>
                  <a:lnTo>
                    <a:pt x="2369868" y="1805486"/>
                  </a:lnTo>
                </a:path>
                <a:path w="6099809" h="5878195">
                  <a:moveTo>
                    <a:pt x="2510926" y="1582144"/>
                  </a:moveTo>
                  <a:lnTo>
                    <a:pt x="2516456" y="1582144"/>
                  </a:lnTo>
                  <a:lnTo>
                    <a:pt x="2516457" y="1587673"/>
                  </a:lnTo>
                  <a:lnTo>
                    <a:pt x="2510927" y="1587673"/>
                  </a:lnTo>
                  <a:lnTo>
                    <a:pt x="2510926" y="1582144"/>
                  </a:lnTo>
                </a:path>
                <a:path w="6099809" h="5878195">
                  <a:moveTo>
                    <a:pt x="2539146" y="1850146"/>
                  </a:moveTo>
                  <a:lnTo>
                    <a:pt x="2544676" y="1850145"/>
                  </a:lnTo>
                  <a:lnTo>
                    <a:pt x="2544677" y="1855674"/>
                  </a:lnTo>
                  <a:lnTo>
                    <a:pt x="2539146" y="1855675"/>
                  </a:lnTo>
                  <a:lnTo>
                    <a:pt x="2539146" y="1850146"/>
                  </a:lnTo>
                </a:path>
                <a:path w="6099809" h="5878195">
                  <a:moveTo>
                    <a:pt x="2623784" y="2350885"/>
                  </a:moveTo>
                  <a:lnTo>
                    <a:pt x="2629314" y="2350884"/>
                  </a:lnTo>
                  <a:lnTo>
                    <a:pt x="2629315" y="2356413"/>
                  </a:lnTo>
                  <a:lnTo>
                    <a:pt x="2623784" y="2356414"/>
                  </a:lnTo>
                  <a:lnTo>
                    <a:pt x="2623784" y="2350885"/>
                  </a:lnTo>
                </a:path>
                <a:path w="6099809" h="5878195">
                  <a:moveTo>
                    <a:pt x="2708402" y="1850158"/>
                  </a:moveTo>
                  <a:lnTo>
                    <a:pt x="2713932" y="1850158"/>
                  </a:lnTo>
                  <a:lnTo>
                    <a:pt x="2713933" y="1855687"/>
                  </a:lnTo>
                  <a:lnTo>
                    <a:pt x="2708402" y="1855687"/>
                  </a:lnTo>
                  <a:lnTo>
                    <a:pt x="2708402" y="1850158"/>
                  </a:lnTo>
                </a:path>
                <a:path w="6099809" h="5878195">
                  <a:moveTo>
                    <a:pt x="2708425" y="2172222"/>
                  </a:moveTo>
                  <a:lnTo>
                    <a:pt x="2713928" y="2172221"/>
                  </a:lnTo>
                  <a:lnTo>
                    <a:pt x="2713928" y="2177750"/>
                  </a:lnTo>
                  <a:lnTo>
                    <a:pt x="2708398" y="2177750"/>
                  </a:lnTo>
                  <a:lnTo>
                    <a:pt x="2708425" y="2172222"/>
                  </a:lnTo>
                </a:path>
                <a:path w="6099809" h="5878195">
                  <a:moveTo>
                    <a:pt x="1297785" y="2261554"/>
                  </a:moveTo>
                  <a:lnTo>
                    <a:pt x="1303316" y="2261553"/>
                  </a:lnTo>
                  <a:lnTo>
                    <a:pt x="1303316" y="2267082"/>
                  </a:lnTo>
                  <a:lnTo>
                    <a:pt x="1297786" y="2267083"/>
                  </a:lnTo>
                  <a:lnTo>
                    <a:pt x="1297785" y="2261554"/>
                  </a:lnTo>
                </a:path>
                <a:path w="6099809" h="5878195">
                  <a:moveTo>
                    <a:pt x="1410638" y="2038201"/>
                  </a:moveTo>
                  <a:lnTo>
                    <a:pt x="1416169" y="2038200"/>
                  </a:lnTo>
                  <a:lnTo>
                    <a:pt x="1416169" y="2043729"/>
                  </a:lnTo>
                  <a:lnTo>
                    <a:pt x="1410639" y="2043730"/>
                  </a:lnTo>
                  <a:lnTo>
                    <a:pt x="1410638" y="2038201"/>
                  </a:lnTo>
                </a:path>
                <a:path w="6099809" h="5878195">
                  <a:moveTo>
                    <a:pt x="1551688" y="1760813"/>
                  </a:moveTo>
                  <a:lnTo>
                    <a:pt x="1557218" y="1760812"/>
                  </a:lnTo>
                  <a:lnTo>
                    <a:pt x="1557218" y="1766341"/>
                  </a:lnTo>
                  <a:lnTo>
                    <a:pt x="1551688" y="1766342"/>
                  </a:lnTo>
                  <a:lnTo>
                    <a:pt x="1551688" y="1760813"/>
                  </a:lnTo>
                </a:path>
                <a:path w="6099809" h="5878195">
                  <a:moveTo>
                    <a:pt x="1636326" y="2261552"/>
                  </a:moveTo>
                  <a:lnTo>
                    <a:pt x="1641856" y="2261551"/>
                  </a:lnTo>
                  <a:lnTo>
                    <a:pt x="1641857" y="2267080"/>
                  </a:lnTo>
                  <a:lnTo>
                    <a:pt x="1636326" y="2267081"/>
                  </a:lnTo>
                  <a:lnTo>
                    <a:pt x="1636326" y="2261552"/>
                  </a:lnTo>
                </a:path>
                <a:path w="6099809" h="5878195">
                  <a:moveTo>
                    <a:pt x="1692754" y="1850135"/>
                  </a:moveTo>
                  <a:lnTo>
                    <a:pt x="1698284" y="1850135"/>
                  </a:lnTo>
                  <a:lnTo>
                    <a:pt x="1698285" y="1855664"/>
                  </a:lnTo>
                  <a:lnTo>
                    <a:pt x="1692754" y="1855664"/>
                  </a:lnTo>
                  <a:lnTo>
                    <a:pt x="1692754" y="1850135"/>
                  </a:lnTo>
                </a:path>
                <a:path w="6099809" h="5878195">
                  <a:moveTo>
                    <a:pt x="1946678" y="1671486"/>
                  </a:moveTo>
                  <a:lnTo>
                    <a:pt x="1952209" y="1671485"/>
                  </a:lnTo>
                  <a:lnTo>
                    <a:pt x="1952209" y="1677014"/>
                  </a:lnTo>
                  <a:lnTo>
                    <a:pt x="1946679" y="1677015"/>
                  </a:lnTo>
                  <a:lnTo>
                    <a:pt x="1946678" y="1671486"/>
                  </a:lnTo>
                </a:path>
                <a:path w="6099809" h="5878195">
                  <a:moveTo>
                    <a:pt x="1946674" y="1993549"/>
                  </a:moveTo>
                  <a:lnTo>
                    <a:pt x="1952204" y="1993549"/>
                  </a:lnTo>
                  <a:lnTo>
                    <a:pt x="1952205" y="1999078"/>
                  </a:lnTo>
                  <a:lnTo>
                    <a:pt x="1946674" y="1999078"/>
                  </a:lnTo>
                  <a:lnTo>
                    <a:pt x="1946674" y="1993549"/>
                  </a:lnTo>
                </a:path>
                <a:path w="6099809" h="5878195">
                  <a:moveTo>
                    <a:pt x="2031317" y="2172225"/>
                  </a:moveTo>
                  <a:lnTo>
                    <a:pt x="2036847" y="2172225"/>
                  </a:lnTo>
                  <a:lnTo>
                    <a:pt x="2036848" y="2177726"/>
                  </a:lnTo>
                  <a:lnTo>
                    <a:pt x="2031318" y="2177726"/>
                  </a:lnTo>
                  <a:lnTo>
                    <a:pt x="2031317" y="2172225"/>
                  </a:lnTo>
                </a:path>
                <a:path w="6099809" h="5878195">
                  <a:moveTo>
                    <a:pt x="1749175" y="1403471"/>
                  </a:moveTo>
                  <a:lnTo>
                    <a:pt x="1754705" y="1403471"/>
                  </a:lnTo>
                  <a:lnTo>
                    <a:pt x="1754706" y="1409000"/>
                  </a:lnTo>
                  <a:lnTo>
                    <a:pt x="1749175" y="1409000"/>
                  </a:lnTo>
                  <a:lnTo>
                    <a:pt x="1749175" y="1403471"/>
                  </a:lnTo>
                </a:path>
                <a:path w="6099809" h="5878195">
                  <a:moveTo>
                    <a:pt x="1862027" y="1180146"/>
                  </a:moveTo>
                  <a:lnTo>
                    <a:pt x="1867558" y="1180145"/>
                  </a:lnTo>
                  <a:lnTo>
                    <a:pt x="1867558" y="1185674"/>
                  </a:lnTo>
                  <a:lnTo>
                    <a:pt x="1862028" y="1185675"/>
                  </a:lnTo>
                  <a:lnTo>
                    <a:pt x="1862027" y="1180146"/>
                  </a:lnTo>
                </a:path>
                <a:path w="6099809" h="5878195">
                  <a:moveTo>
                    <a:pt x="2087743" y="1403470"/>
                  </a:moveTo>
                  <a:lnTo>
                    <a:pt x="2093273" y="1403470"/>
                  </a:lnTo>
                  <a:lnTo>
                    <a:pt x="2093274" y="1408999"/>
                  </a:lnTo>
                  <a:lnTo>
                    <a:pt x="2087744" y="1408999"/>
                  </a:lnTo>
                  <a:lnTo>
                    <a:pt x="2087743" y="1403470"/>
                  </a:lnTo>
                </a:path>
                <a:path w="6099809" h="5878195">
                  <a:moveTo>
                    <a:pt x="2200596" y="1180145"/>
                  </a:moveTo>
                  <a:lnTo>
                    <a:pt x="2206126" y="1180144"/>
                  </a:lnTo>
                  <a:lnTo>
                    <a:pt x="2206126" y="1185673"/>
                  </a:lnTo>
                  <a:lnTo>
                    <a:pt x="2200596" y="1185674"/>
                  </a:lnTo>
                  <a:lnTo>
                    <a:pt x="2200596" y="1180145"/>
                  </a:lnTo>
                </a:path>
                <a:path w="6099809" h="5878195">
                  <a:moveTo>
                    <a:pt x="2285222" y="992082"/>
                  </a:moveTo>
                  <a:lnTo>
                    <a:pt x="2290752" y="992082"/>
                  </a:lnTo>
                  <a:lnTo>
                    <a:pt x="2290753" y="997611"/>
                  </a:lnTo>
                  <a:lnTo>
                    <a:pt x="2285222" y="997611"/>
                  </a:lnTo>
                  <a:lnTo>
                    <a:pt x="2285222" y="992082"/>
                  </a:lnTo>
                </a:path>
                <a:path w="6099809" h="5878195">
                  <a:moveTo>
                    <a:pt x="2426283" y="1403468"/>
                  </a:moveTo>
                  <a:lnTo>
                    <a:pt x="2431814" y="1403468"/>
                  </a:lnTo>
                  <a:lnTo>
                    <a:pt x="2431814" y="1408997"/>
                  </a:lnTo>
                  <a:lnTo>
                    <a:pt x="2426284" y="1408997"/>
                  </a:lnTo>
                  <a:lnTo>
                    <a:pt x="2426283" y="1403468"/>
                  </a:lnTo>
                </a:path>
                <a:path w="6099809" h="5878195">
                  <a:moveTo>
                    <a:pt x="2567360" y="1126081"/>
                  </a:moveTo>
                  <a:lnTo>
                    <a:pt x="2572891" y="1126080"/>
                  </a:lnTo>
                  <a:lnTo>
                    <a:pt x="2572891" y="1131609"/>
                  </a:lnTo>
                  <a:lnTo>
                    <a:pt x="2567361" y="1131610"/>
                  </a:lnTo>
                  <a:lnTo>
                    <a:pt x="2567360" y="1126081"/>
                  </a:lnTo>
                </a:path>
                <a:path w="6099809" h="5878195">
                  <a:moveTo>
                    <a:pt x="2595567" y="1403481"/>
                  </a:moveTo>
                  <a:lnTo>
                    <a:pt x="2601098" y="1403481"/>
                  </a:lnTo>
                  <a:lnTo>
                    <a:pt x="2601098" y="1409010"/>
                  </a:lnTo>
                  <a:lnTo>
                    <a:pt x="2595568" y="1409010"/>
                  </a:lnTo>
                  <a:lnTo>
                    <a:pt x="2595567" y="1403481"/>
                  </a:lnTo>
                </a:path>
                <a:path w="6099809" h="5878195">
                  <a:moveTo>
                    <a:pt x="2031295" y="813421"/>
                  </a:moveTo>
                  <a:lnTo>
                    <a:pt x="2036825" y="813420"/>
                  </a:lnTo>
                  <a:lnTo>
                    <a:pt x="2036826" y="818949"/>
                  </a:lnTo>
                  <a:lnTo>
                    <a:pt x="2031295" y="818950"/>
                  </a:lnTo>
                  <a:lnTo>
                    <a:pt x="2031295" y="813421"/>
                  </a:lnTo>
                </a:path>
                <a:path w="6099809" h="5878195">
                  <a:moveTo>
                    <a:pt x="2172360" y="545405"/>
                  </a:moveTo>
                  <a:lnTo>
                    <a:pt x="2177890" y="545404"/>
                  </a:lnTo>
                  <a:lnTo>
                    <a:pt x="2177890" y="550933"/>
                  </a:lnTo>
                  <a:lnTo>
                    <a:pt x="2172360" y="550934"/>
                  </a:lnTo>
                  <a:lnTo>
                    <a:pt x="2172360" y="545405"/>
                  </a:lnTo>
                </a:path>
                <a:path w="6099809" h="5878195">
                  <a:moveTo>
                    <a:pt x="2313436" y="268018"/>
                  </a:moveTo>
                  <a:lnTo>
                    <a:pt x="2318967" y="268017"/>
                  </a:lnTo>
                  <a:lnTo>
                    <a:pt x="2318967" y="273546"/>
                  </a:lnTo>
                  <a:lnTo>
                    <a:pt x="2313437" y="273547"/>
                  </a:lnTo>
                  <a:lnTo>
                    <a:pt x="2313436" y="268018"/>
                  </a:lnTo>
                </a:path>
                <a:path w="6099809" h="5878195">
                  <a:moveTo>
                    <a:pt x="2369863" y="813420"/>
                  </a:moveTo>
                  <a:lnTo>
                    <a:pt x="2375393" y="813419"/>
                  </a:lnTo>
                  <a:lnTo>
                    <a:pt x="2375394" y="818948"/>
                  </a:lnTo>
                  <a:lnTo>
                    <a:pt x="2369864" y="818949"/>
                  </a:lnTo>
                  <a:lnTo>
                    <a:pt x="2369863" y="813420"/>
                  </a:lnTo>
                </a:path>
                <a:path w="6099809" h="5878195">
                  <a:moveTo>
                    <a:pt x="2426290" y="44665"/>
                  </a:moveTo>
                  <a:lnTo>
                    <a:pt x="2431820" y="44664"/>
                  </a:lnTo>
                  <a:lnTo>
                    <a:pt x="2431820" y="50193"/>
                  </a:lnTo>
                  <a:lnTo>
                    <a:pt x="2426290" y="50194"/>
                  </a:lnTo>
                  <a:lnTo>
                    <a:pt x="2426290" y="44665"/>
                  </a:lnTo>
                </a:path>
                <a:path w="6099809" h="5878195">
                  <a:moveTo>
                    <a:pt x="2510928" y="545404"/>
                  </a:moveTo>
                  <a:lnTo>
                    <a:pt x="2516458" y="545403"/>
                  </a:lnTo>
                  <a:lnTo>
                    <a:pt x="2516458" y="550932"/>
                  </a:lnTo>
                  <a:lnTo>
                    <a:pt x="2510928" y="550933"/>
                  </a:lnTo>
                  <a:lnTo>
                    <a:pt x="2510928" y="545404"/>
                  </a:lnTo>
                </a:path>
                <a:path w="6099809" h="5878195">
                  <a:moveTo>
                    <a:pt x="2623785" y="15"/>
                  </a:moveTo>
                  <a:lnTo>
                    <a:pt x="2629315" y="15"/>
                  </a:lnTo>
                  <a:lnTo>
                    <a:pt x="2629315" y="5544"/>
                  </a:lnTo>
                  <a:lnTo>
                    <a:pt x="2623785" y="5544"/>
                  </a:lnTo>
                  <a:lnTo>
                    <a:pt x="2623785" y="15"/>
                  </a:lnTo>
                </a:path>
                <a:path w="6099809" h="5878195">
                  <a:moveTo>
                    <a:pt x="2793041" y="0"/>
                  </a:moveTo>
                  <a:lnTo>
                    <a:pt x="2798572" y="0"/>
                  </a:lnTo>
                  <a:lnTo>
                    <a:pt x="2798572" y="5528"/>
                  </a:lnTo>
                  <a:lnTo>
                    <a:pt x="2793042" y="5529"/>
                  </a:lnTo>
                  <a:lnTo>
                    <a:pt x="2793041" y="0"/>
                  </a:lnTo>
                </a:path>
              </a:pathLst>
            </a:custGeom>
            <a:ln w="3175">
              <a:solidFill>
                <a:srgbClr val="FFBF00"/>
              </a:solidFill>
            </a:ln>
          </p:spPr>
          <p:txBody>
            <a:bodyPr wrap="square" lIns="0" tIns="0" rIns="0" bIns="0" rtlCol="0"/>
            <a:lstStyle/>
            <a:p>
              <a:endParaRPr sz="1632"/>
            </a:p>
          </p:txBody>
        </p:sp>
        <p:sp>
          <p:nvSpPr>
            <p:cNvPr id="11" name="object 11"/>
            <p:cNvSpPr/>
            <p:nvPr/>
          </p:nvSpPr>
          <p:spPr>
            <a:xfrm>
              <a:off x="3755095" y="643893"/>
              <a:ext cx="3203575" cy="5234305"/>
            </a:xfrm>
            <a:custGeom>
              <a:avLst/>
              <a:gdLst/>
              <a:ahLst/>
              <a:cxnLst/>
              <a:rect l="l" t="t" r="r" b="b"/>
              <a:pathLst>
                <a:path w="3203575" h="5234305">
                  <a:moveTo>
                    <a:pt x="2626537" y="0"/>
                  </a:moveTo>
                  <a:lnTo>
                    <a:pt x="2642538" y="8166"/>
                  </a:lnTo>
                  <a:lnTo>
                    <a:pt x="2643575" y="8717"/>
                  </a:lnTo>
                </a:path>
                <a:path w="3203575" h="5234305">
                  <a:moveTo>
                    <a:pt x="2378722" y="526132"/>
                  </a:moveTo>
                  <a:lnTo>
                    <a:pt x="2643575" y="8717"/>
                  </a:lnTo>
                </a:path>
                <a:path w="3203575" h="5234305">
                  <a:moveTo>
                    <a:pt x="2378722" y="526132"/>
                  </a:moveTo>
                  <a:lnTo>
                    <a:pt x="2836469" y="526140"/>
                  </a:lnTo>
                </a:path>
                <a:path w="3203575" h="5234305">
                  <a:moveTo>
                    <a:pt x="1962346" y="1339528"/>
                  </a:moveTo>
                  <a:lnTo>
                    <a:pt x="2378722" y="526132"/>
                  </a:lnTo>
                </a:path>
                <a:path w="3203575" h="5234305">
                  <a:moveTo>
                    <a:pt x="1962346" y="1339528"/>
                  </a:moveTo>
                  <a:lnTo>
                    <a:pt x="2582547" y="1339545"/>
                  </a:lnTo>
                </a:path>
                <a:path w="3203575" h="5234305">
                  <a:moveTo>
                    <a:pt x="1546579" y="2152938"/>
                  </a:moveTo>
                  <a:lnTo>
                    <a:pt x="1637994" y="1973200"/>
                  </a:lnTo>
                  <a:lnTo>
                    <a:pt x="1962346" y="1339528"/>
                  </a:lnTo>
                </a:path>
                <a:path w="3203575" h="5234305">
                  <a:moveTo>
                    <a:pt x="1546579" y="2152938"/>
                  </a:moveTo>
                  <a:lnTo>
                    <a:pt x="2159369" y="2152937"/>
                  </a:lnTo>
                </a:path>
                <a:path w="3203575" h="5234305">
                  <a:moveTo>
                    <a:pt x="2159369" y="2152937"/>
                  </a:moveTo>
                  <a:lnTo>
                    <a:pt x="2836478" y="2152934"/>
                  </a:lnTo>
                </a:path>
                <a:path w="3203575" h="5234305">
                  <a:moveTo>
                    <a:pt x="1133189" y="2966353"/>
                  </a:moveTo>
                  <a:lnTo>
                    <a:pt x="1496917" y="2250588"/>
                  </a:lnTo>
                  <a:lnTo>
                    <a:pt x="1546579" y="2152938"/>
                  </a:lnTo>
                </a:path>
                <a:path w="3203575" h="5234305">
                  <a:moveTo>
                    <a:pt x="1133189" y="2966353"/>
                  </a:moveTo>
                  <a:lnTo>
                    <a:pt x="1736191" y="2966357"/>
                  </a:lnTo>
                </a:path>
                <a:path w="3203575" h="5234305">
                  <a:moveTo>
                    <a:pt x="1736191" y="2966357"/>
                  </a:moveTo>
                  <a:lnTo>
                    <a:pt x="2582556" y="2966339"/>
                  </a:lnTo>
                </a:path>
                <a:path w="3203575" h="5234305">
                  <a:moveTo>
                    <a:pt x="719828" y="3779741"/>
                  </a:moveTo>
                  <a:lnTo>
                    <a:pt x="1133189" y="2966353"/>
                  </a:lnTo>
                </a:path>
                <a:path w="3203575" h="5234305">
                  <a:moveTo>
                    <a:pt x="719828" y="3779741"/>
                  </a:moveTo>
                  <a:lnTo>
                    <a:pt x="1341190" y="3779760"/>
                  </a:lnTo>
                </a:path>
                <a:path w="3203575" h="5234305">
                  <a:moveTo>
                    <a:pt x="1341190" y="3779760"/>
                  </a:moveTo>
                  <a:lnTo>
                    <a:pt x="2356867" y="3779755"/>
                  </a:lnTo>
                </a:path>
                <a:path w="3203575" h="5234305">
                  <a:moveTo>
                    <a:pt x="306466" y="4593156"/>
                  </a:moveTo>
                  <a:lnTo>
                    <a:pt x="719828" y="3779741"/>
                  </a:lnTo>
                </a:path>
                <a:path w="3203575" h="5234305">
                  <a:moveTo>
                    <a:pt x="306466" y="4593156"/>
                  </a:moveTo>
                  <a:lnTo>
                    <a:pt x="918013" y="4593152"/>
                  </a:lnTo>
                </a:path>
                <a:path w="3203575" h="5234305">
                  <a:moveTo>
                    <a:pt x="918013" y="4593152"/>
                  </a:moveTo>
                  <a:lnTo>
                    <a:pt x="1595121" y="4593149"/>
                  </a:lnTo>
                </a:path>
                <a:path w="3203575" h="5234305">
                  <a:moveTo>
                    <a:pt x="2356867" y="3779755"/>
                  </a:moveTo>
                  <a:lnTo>
                    <a:pt x="3203232" y="3779737"/>
                  </a:lnTo>
                </a:path>
                <a:path w="3203575" h="5234305">
                  <a:moveTo>
                    <a:pt x="0" y="5233688"/>
                  </a:moveTo>
                  <a:lnTo>
                    <a:pt x="722" y="5229117"/>
                  </a:lnTo>
                  <a:lnTo>
                    <a:pt x="28912" y="5139779"/>
                  </a:lnTo>
                  <a:lnTo>
                    <a:pt x="29854" y="5137481"/>
                  </a:lnTo>
                  <a:lnTo>
                    <a:pt x="306466" y="4593156"/>
                  </a:lnTo>
                </a:path>
              </a:pathLst>
            </a:custGeom>
            <a:ln w="13819">
              <a:solidFill>
                <a:srgbClr val="808080"/>
              </a:solidFill>
            </a:ln>
          </p:spPr>
          <p:txBody>
            <a:bodyPr wrap="square" lIns="0" tIns="0" rIns="0" bIns="0" rtlCol="0"/>
            <a:lstStyle/>
            <a:p>
              <a:endParaRPr sz="1632"/>
            </a:p>
          </p:txBody>
        </p:sp>
        <p:pic>
          <p:nvPicPr>
            <p:cNvPr id="12" name="object 12"/>
            <p:cNvPicPr/>
            <p:nvPr/>
          </p:nvPicPr>
          <p:blipFill>
            <a:blip r:embed="rId4" cstate="print"/>
            <a:stretch>
              <a:fillRect/>
            </a:stretch>
          </p:blipFill>
          <p:spPr>
            <a:xfrm>
              <a:off x="3748176" y="5870672"/>
              <a:ext cx="298813" cy="186674"/>
            </a:xfrm>
            <a:prstGeom prst="rect">
              <a:avLst/>
            </a:prstGeom>
          </p:spPr>
        </p:pic>
        <p:sp>
          <p:nvSpPr>
            <p:cNvPr id="13" name="object 13"/>
            <p:cNvSpPr/>
            <p:nvPr/>
          </p:nvSpPr>
          <p:spPr>
            <a:xfrm>
              <a:off x="4040081" y="2796828"/>
              <a:ext cx="6021705" cy="3253740"/>
            </a:xfrm>
            <a:custGeom>
              <a:avLst/>
              <a:gdLst/>
              <a:ahLst/>
              <a:cxnLst/>
              <a:rect l="l" t="t" r="r" b="b"/>
              <a:pathLst>
                <a:path w="6021705" h="3253740">
                  <a:moveTo>
                    <a:pt x="0" y="3253608"/>
                  </a:moveTo>
                  <a:lnTo>
                    <a:pt x="548389" y="3253607"/>
                  </a:lnTo>
                </a:path>
                <a:path w="6021705" h="3253740">
                  <a:moveTo>
                    <a:pt x="1310135" y="2440214"/>
                  </a:moveTo>
                  <a:lnTo>
                    <a:pt x="1987243" y="2440211"/>
                  </a:lnTo>
                </a:path>
                <a:path w="6021705" h="3253740">
                  <a:moveTo>
                    <a:pt x="2918246" y="1626803"/>
                  </a:moveTo>
                  <a:lnTo>
                    <a:pt x="3126795" y="1626826"/>
                  </a:lnTo>
                </a:path>
                <a:path w="6021705" h="3253740">
                  <a:moveTo>
                    <a:pt x="548389" y="3253607"/>
                  </a:moveTo>
                  <a:lnTo>
                    <a:pt x="1564037" y="3253630"/>
                  </a:lnTo>
                </a:path>
                <a:path w="6021705" h="3253740">
                  <a:moveTo>
                    <a:pt x="2941036" y="1831915"/>
                  </a:moveTo>
                  <a:lnTo>
                    <a:pt x="3126795" y="1626826"/>
                  </a:lnTo>
                </a:path>
                <a:path w="6021705" h="3253740">
                  <a:moveTo>
                    <a:pt x="2941036" y="1831915"/>
                  </a:moveTo>
                  <a:lnTo>
                    <a:pt x="3177144" y="2051019"/>
                  </a:lnTo>
                </a:path>
                <a:path w="6021705" h="3253740">
                  <a:moveTo>
                    <a:pt x="2780627" y="2440228"/>
                  </a:moveTo>
                  <a:lnTo>
                    <a:pt x="2801539" y="2424383"/>
                  </a:lnTo>
                  <a:lnTo>
                    <a:pt x="2803319" y="2422852"/>
                  </a:lnTo>
                  <a:lnTo>
                    <a:pt x="3149952" y="2080282"/>
                  </a:lnTo>
                  <a:lnTo>
                    <a:pt x="3150491" y="2079715"/>
                  </a:lnTo>
                  <a:lnTo>
                    <a:pt x="3177144" y="2051019"/>
                  </a:lnTo>
                </a:path>
                <a:path w="6021705" h="3253740">
                  <a:moveTo>
                    <a:pt x="2780627" y="2440228"/>
                  </a:moveTo>
                  <a:lnTo>
                    <a:pt x="3397869" y="2440227"/>
                  </a:lnTo>
                </a:path>
                <a:path w="6021705" h="3253740">
                  <a:moveTo>
                    <a:pt x="3177144" y="2051019"/>
                  </a:moveTo>
                  <a:lnTo>
                    <a:pt x="3362460" y="1851448"/>
                  </a:lnTo>
                  <a:lnTo>
                    <a:pt x="3363002" y="1851904"/>
                  </a:lnTo>
                  <a:lnTo>
                    <a:pt x="3410947" y="1838723"/>
                  </a:lnTo>
                  <a:lnTo>
                    <a:pt x="3498428" y="1814666"/>
                  </a:lnTo>
                  <a:lnTo>
                    <a:pt x="3635248" y="1782494"/>
                  </a:lnTo>
                  <a:lnTo>
                    <a:pt x="3643093" y="1778404"/>
                  </a:lnTo>
                  <a:lnTo>
                    <a:pt x="3678527" y="1746831"/>
                  </a:lnTo>
                  <a:lnTo>
                    <a:pt x="3680770" y="1744455"/>
                  </a:lnTo>
                  <a:lnTo>
                    <a:pt x="3713623" y="1702174"/>
                  </a:lnTo>
                  <a:lnTo>
                    <a:pt x="3715932" y="1698306"/>
                  </a:lnTo>
                  <a:lnTo>
                    <a:pt x="3746885" y="1626813"/>
                  </a:lnTo>
                </a:path>
                <a:path w="6021705" h="3253740">
                  <a:moveTo>
                    <a:pt x="3746885" y="1626813"/>
                  </a:moveTo>
                  <a:lnTo>
                    <a:pt x="4187820" y="1626818"/>
                  </a:lnTo>
                </a:path>
                <a:path w="6021705" h="3253740">
                  <a:moveTo>
                    <a:pt x="3397869" y="2440227"/>
                  </a:moveTo>
                  <a:lnTo>
                    <a:pt x="4244235" y="2440209"/>
                  </a:lnTo>
                </a:path>
                <a:path w="6021705" h="3253740">
                  <a:moveTo>
                    <a:pt x="4187820" y="1626818"/>
                  </a:moveTo>
                  <a:lnTo>
                    <a:pt x="5203469" y="1626813"/>
                  </a:lnTo>
                </a:path>
                <a:path w="6021705" h="3253740">
                  <a:moveTo>
                    <a:pt x="2349931" y="2825075"/>
                  </a:moveTo>
                  <a:lnTo>
                    <a:pt x="2429048" y="2706098"/>
                  </a:lnTo>
                  <a:lnTo>
                    <a:pt x="2780627" y="2440228"/>
                  </a:lnTo>
                </a:path>
                <a:path w="6021705" h="3253740">
                  <a:moveTo>
                    <a:pt x="2349931" y="2825075"/>
                  </a:moveTo>
                  <a:lnTo>
                    <a:pt x="2354878" y="3253612"/>
                  </a:lnTo>
                </a:path>
                <a:path w="6021705" h="3253740">
                  <a:moveTo>
                    <a:pt x="2354878" y="3253612"/>
                  </a:moveTo>
                  <a:lnTo>
                    <a:pt x="2805408" y="3253606"/>
                  </a:lnTo>
                </a:path>
                <a:path w="6021705" h="3253740">
                  <a:moveTo>
                    <a:pt x="3625131" y="813398"/>
                  </a:moveTo>
                  <a:lnTo>
                    <a:pt x="3701217" y="954816"/>
                  </a:lnTo>
                  <a:lnTo>
                    <a:pt x="3757879" y="1087845"/>
                  </a:lnTo>
                  <a:lnTo>
                    <a:pt x="3767751" y="1274334"/>
                  </a:lnTo>
                  <a:lnTo>
                    <a:pt x="3790927" y="1519459"/>
                  </a:lnTo>
                  <a:lnTo>
                    <a:pt x="3789518" y="1528270"/>
                  </a:lnTo>
                  <a:lnTo>
                    <a:pt x="3746885" y="1626813"/>
                  </a:lnTo>
                </a:path>
                <a:path w="6021705" h="3253740">
                  <a:moveTo>
                    <a:pt x="3625131" y="813398"/>
                  </a:moveTo>
                  <a:lnTo>
                    <a:pt x="4103174" y="813414"/>
                  </a:lnTo>
                </a:path>
                <a:path w="6021705" h="3253740">
                  <a:moveTo>
                    <a:pt x="2805408" y="3253606"/>
                  </a:moveTo>
                  <a:lnTo>
                    <a:pt x="4667421" y="3253611"/>
                  </a:lnTo>
                </a:path>
                <a:path w="6021705" h="3253740">
                  <a:moveTo>
                    <a:pt x="4244235" y="2440209"/>
                  </a:moveTo>
                  <a:lnTo>
                    <a:pt x="5259883" y="2440204"/>
                  </a:lnTo>
                </a:path>
                <a:path w="6021705" h="3253740">
                  <a:moveTo>
                    <a:pt x="4103174" y="813414"/>
                  </a:moveTo>
                  <a:lnTo>
                    <a:pt x="4949567" y="813397"/>
                  </a:lnTo>
                </a:path>
                <a:path w="6021705" h="3253740">
                  <a:moveTo>
                    <a:pt x="3503845" y="22"/>
                  </a:moveTo>
                  <a:lnTo>
                    <a:pt x="3503740" y="5327"/>
                  </a:lnTo>
                  <a:lnTo>
                    <a:pt x="3502686" y="246337"/>
                  </a:lnTo>
                  <a:lnTo>
                    <a:pt x="3502634" y="247303"/>
                  </a:lnTo>
                  <a:lnTo>
                    <a:pt x="3490884" y="448127"/>
                  </a:lnTo>
                  <a:lnTo>
                    <a:pt x="3502696" y="546727"/>
                  </a:lnTo>
                  <a:lnTo>
                    <a:pt x="3546453" y="667243"/>
                  </a:lnTo>
                  <a:lnTo>
                    <a:pt x="3625131" y="813398"/>
                  </a:lnTo>
                </a:path>
                <a:path w="6021705" h="3253740">
                  <a:moveTo>
                    <a:pt x="3503845" y="22"/>
                  </a:moveTo>
                  <a:lnTo>
                    <a:pt x="3962118" y="16"/>
                  </a:lnTo>
                </a:path>
                <a:path w="6021705" h="3253740">
                  <a:moveTo>
                    <a:pt x="3962118" y="16"/>
                  </a:moveTo>
                  <a:lnTo>
                    <a:pt x="4469942" y="0"/>
                  </a:lnTo>
                </a:path>
                <a:path w="6021705" h="3253740">
                  <a:moveTo>
                    <a:pt x="4949567" y="813397"/>
                  </a:moveTo>
                  <a:lnTo>
                    <a:pt x="5288106" y="813422"/>
                  </a:lnTo>
                </a:path>
                <a:path w="6021705" h="3253740">
                  <a:moveTo>
                    <a:pt x="4667421" y="3253611"/>
                  </a:moveTo>
                  <a:lnTo>
                    <a:pt x="6021638" y="3253605"/>
                  </a:lnTo>
                </a:path>
              </a:pathLst>
            </a:custGeom>
            <a:ln w="13819">
              <a:solidFill>
                <a:srgbClr val="808080"/>
              </a:solidFill>
            </a:ln>
          </p:spPr>
          <p:txBody>
            <a:bodyPr wrap="square" lIns="0" tIns="0" rIns="0" bIns="0" rtlCol="0"/>
            <a:lstStyle/>
            <a:p>
              <a:endParaRPr sz="1632"/>
            </a:p>
          </p:txBody>
        </p:sp>
        <p:sp>
          <p:nvSpPr>
            <p:cNvPr id="14" name="object 14"/>
            <p:cNvSpPr/>
            <p:nvPr/>
          </p:nvSpPr>
          <p:spPr>
            <a:xfrm>
              <a:off x="4554765" y="1190332"/>
              <a:ext cx="5541010" cy="4893945"/>
            </a:xfrm>
            <a:custGeom>
              <a:avLst/>
              <a:gdLst/>
              <a:ahLst/>
              <a:cxnLst/>
              <a:rect l="l" t="t" r="r" b="b"/>
              <a:pathLst>
                <a:path w="5541009" h="4893945">
                  <a:moveTo>
                    <a:pt x="5473252" y="4880407"/>
                  </a:moveTo>
                  <a:lnTo>
                    <a:pt x="5473249" y="4893870"/>
                  </a:lnTo>
                  <a:lnTo>
                    <a:pt x="5540663" y="4893890"/>
                  </a:lnTo>
                  <a:lnTo>
                    <a:pt x="5540668" y="4880399"/>
                  </a:lnTo>
                  <a:lnTo>
                    <a:pt x="5473252" y="4880407"/>
                  </a:lnTo>
                </a:path>
                <a:path w="5541009" h="4893945">
                  <a:moveTo>
                    <a:pt x="4796144" y="4880410"/>
                  </a:moveTo>
                  <a:lnTo>
                    <a:pt x="4796140" y="4893873"/>
                  </a:lnTo>
                  <a:lnTo>
                    <a:pt x="4863555" y="4893893"/>
                  </a:lnTo>
                  <a:lnTo>
                    <a:pt x="4863559" y="4880402"/>
                  </a:lnTo>
                  <a:lnTo>
                    <a:pt x="4796144" y="4880410"/>
                  </a:lnTo>
                </a:path>
                <a:path w="5541009" h="4893945">
                  <a:moveTo>
                    <a:pt x="4119035" y="4880413"/>
                  </a:moveTo>
                  <a:lnTo>
                    <a:pt x="4119032" y="4893876"/>
                  </a:lnTo>
                  <a:lnTo>
                    <a:pt x="4186446" y="4893896"/>
                  </a:lnTo>
                  <a:lnTo>
                    <a:pt x="4186451" y="4880405"/>
                  </a:lnTo>
                  <a:lnTo>
                    <a:pt x="4119035" y="4880413"/>
                  </a:lnTo>
                </a:path>
                <a:path w="5541009" h="4893945">
                  <a:moveTo>
                    <a:pt x="3441955" y="4880416"/>
                  </a:moveTo>
                  <a:lnTo>
                    <a:pt x="3441951" y="4893879"/>
                  </a:lnTo>
                  <a:lnTo>
                    <a:pt x="3509339" y="4893871"/>
                  </a:lnTo>
                  <a:lnTo>
                    <a:pt x="3509342" y="4880408"/>
                  </a:lnTo>
                  <a:lnTo>
                    <a:pt x="3441955" y="4880416"/>
                  </a:lnTo>
                </a:path>
                <a:path w="5541009" h="4893945">
                  <a:moveTo>
                    <a:pt x="2764846" y="4880419"/>
                  </a:moveTo>
                  <a:lnTo>
                    <a:pt x="2764843" y="4893882"/>
                  </a:lnTo>
                  <a:lnTo>
                    <a:pt x="2832258" y="4893875"/>
                  </a:lnTo>
                  <a:lnTo>
                    <a:pt x="2832234" y="4880411"/>
                  </a:lnTo>
                  <a:lnTo>
                    <a:pt x="2764846" y="4880419"/>
                  </a:lnTo>
                </a:path>
                <a:path w="5541009" h="4893945">
                  <a:moveTo>
                    <a:pt x="2257022" y="4880408"/>
                  </a:moveTo>
                  <a:lnTo>
                    <a:pt x="2257018" y="4893871"/>
                  </a:lnTo>
                  <a:lnTo>
                    <a:pt x="2324405" y="4893890"/>
                  </a:lnTo>
                  <a:lnTo>
                    <a:pt x="2324410" y="4880400"/>
                  </a:lnTo>
                  <a:lnTo>
                    <a:pt x="2257022" y="4880408"/>
                  </a:lnTo>
                </a:path>
                <a:path w="5541009" h="4893945">
                  <a:moveTo>
                    <a:pt x="4711498" y="4067006"/>
                  </a:moveTo>
                  <a:lnTo>
                    <a:pt x="4711522" y="4080470"/>
                  </a:lnTo>
                  <a:lnTo>
                    <a:pt x="4778908" y="4080489"/>
                  </a:lnTo>
                  <a:lnTo>
                    <a:pt x="4778913" y="4066998"/>
                  </a:lnTo>
                  <a:lnTo>
                    <a:pt x="4711498" y="4067006"/>
                  </a:lnTo>
                </a:path>
                <a:path w="5541009" h="4893945">
                  <a:moveTo>
                    <a:pt x="3695849" y="4067011"/>
                  </a:moveTo>
                  <a:lnTo>
                    <a:pt x="3695845" y="4080474"/>
                  </a:lnTo>
                  <a:lnTo>
                    <a:pt x="3763260" y="4080466"/>
                  </a:lnTo>
                  <a:lnTo>
                    <a:pt x="3763264" y="4067003"/>
                  </a:lnTo>
                  <a:lnTo>
                    <a:pt x="3695849" y="4067011"/>
                  </a:lnTo>
                </a:path>
                <a:path w="5541009" h="4893945">
                  <a:moveTo>
                    <a:pt x="2849484" y="4067001"/>
                  </a:moveTo>
                  <a:lnTo>
                    <a:pt x="2849480" y="4080492"/>
                  </a:lnTo>
                  <a:lnTo>
                    <a:pt x="2916895" y="4080484"/>
                  </a:lnTo>
                  <a:lnTo>
                    <a:pt x="2916872" y="4066993"/>
                  </a:lnTo>
                  <a:lnTo>
                    <a:pt x="2849484" y="4067001"/>
                  </a:lnTo>
                </a:path>
                <a:path w="5541009" h="4893945">
                  <a:moveTo>
                    <a:pt x="3921556" y="1626801"/>
                  </a:moveTo>
                  <a:lnTo>
                    <a:pt x="3921553" y="1640264"/>
                  </a:lnTo>
                  <a:lnTo>
                    <a:pt x="3988967" y="1640284"/>
                  </a:lnTo>
                  <a:lnTo>
                    <a:pt x="3988972" y="1626794"/>
                  </a:lnTo>
                  <a:lnTo>
                    <a:pt x="3921556" y="1626801"/>
                  </a:lnTo>
                </a:path>
                <a:path w="5541009" h="4893945">
                  <a:moveTo>
                    <a:pt x="3413732" y="1626790"/>
                  </a:moveTo>
                  <a:lnTo>
                    <a:pt x="3413728" y="1640280"/>
                  </a:lnTo>
                  <a:lnTo>
                    <a:pt x="3481143" y="1640273"/>
                  </a:lnTo>
                  <a:lnTo>
                    <a:pt x="3481147" y="1626810"/>
                  </a:lnTo>
                  <a:lnTo>
                    <a:pt x="3413732" y="1626790"/>
                  </a:lnTo>
                </a:path>
                <a:path w="5541009" h="4893945">
                  <a:moveTo>
                    <a:pt x="4739721" y="2440196"/>
                  </a:moveTo>
                  <a:lnTo>
                    <a:pt x="4739717" y="2453687"/>
                  </a:lnTo>
                  <a:lnTo>
                    <a:pt x="4807132" y="2453679"/>
                  </a:lnTo>
                  <a:lnTo>
                    <a:pt x="4807136" y="2440189"/>
                  </a:lnTo>
                  <a:lnTo>
                    <a:pt x="4739721" y="2440196"/>
                  </a:lnTo>
                </a:path>
                <a:path w="5541009" h="4893945">
                  <a:moveTo>
                    <a:pt x="4401181" y="2440198"/>
                  </a:moveTo>
                  <a:lnTo>
                    <a:pt x="4401176" y="2453689"/>
                  </a:lnTo>
                  <a:lnTo>
                    <a:pt x="4468564" y="2453681"/>
                  </a:lnTo>
                  <a:lnTo>
                    <a:pt x="4468568" y="2440190"/>
                  </a:lnTo>
                  <a:lnTo>
                    <a:pt x="4401181" y="2440198"/>
                  </a:lnTo>
                </a:path>
                <a:path w="5541009" h="4893945">
                  <a:moveTo>
                    <a:pt x="3554788" y="2440188"/>
                  </a:moveTo>
                  <a:lnTo>
                    <a:pt x="3554784" y="2453679"/>
                  </a:lnTo>
                  <a:lnTo>
                    <a:pt x="3622199" y="2453671"/>
                  </a:lnTo>
                  <a:lnTo>
                    <a:pt x="3622203" y="2440208"/>
                  </a:lnTo>
                  <a:lnTo>
                    <a:pt x="3554788" y="2440188"/>
                  </a:lnTo>
                </a:path>
                <a:path w="5541009" h="4893945">
                  <a:moveTo>
                    <a:pt x="4655083" y="3253614"/>
                  </a:moveTo>
                  <a:lnTo>
                    <a:pt x="4655080" y="3267077"/>
                  </a:lnTo>
                  <a:lnTo>
                    <a:pt x="4722495" y="3267070"/>
                  </a:lnTo>
                  <a:lnTo>
                    <a:pt x="4722498" y="3253607"/>
                  </a:lnTo>
                  <a:lnTo>
                    <a:pt x="4655083" y="3253614"/>
                  </a:lnTo>
                </a:path>
                <a:path w="5541009" h="4893945">
                  <a:moveTo>
                    <a:pt x="3639435" y="3253592"/>
                  </a:moveTo>
                  <a:lnTo>
                    <a:pt x="3639431" y="3267082"/>
                  </a:lnTo>
                  <a:lnTo>
                    <a:pt x="3706846" y="3267075"/>
                  </a:lnTo>
                  <a:lnTo>
                    <a:pt x="3706849" y="3253612"/>
                  </a:lnTo>
                  <a:lnTo>
                    <a:pt x="3639435" y="3253592"/>
                  </a:lnTo>
                </a:path>
                <a:path w="5541009" h="4893945">
                  <a:moveTo>
                    <a:pt x="1015652" y="4880404"/>
                  </a:moveTo>
                  <a:lnTo>
                    <a:pt x="1015648" y="4893895"/>
                  </a:lnTo>
                  <a:lnTo>
                    <a:pt x="1083063" y="4893887"/>
                  </a:lnTo>
                  <a:lnTo>
                    <a:pt x="1083067" y="4880396"/>
                  </a:lnTo>
                  <a:lnTo>
                    <a:pt x="1015652" y="4880404"/>
                  </a:lnTo>
                </a:path>
                <a:path w="5541009" h="4893945">
                  <a:moveTo>
                    <a:pt x="3" y="4880409"/>
                  </a:moveTo>
                  <a:lnTo>
                    <a:pt x="0" y="4893872"/>
                  </a:lnTo>
                  <a:lnTo>
                    <a:pt x="67414" y="4893892"/>
                  </a:lnTo>
                  <a:lnTo>
                    <a:pt x="67418" y="4880401"/>
                  </a:lnTo>
                  <a:lnTo>
                    <a:pt x="3" y="4880409"/>
                  </a:lnTo>
                </a:path>
                <a:path w="5541009" h="4893945">
                  <a:moveTo>
                    <a:pt x="1438857" y="4067013"/>
                  </a:moveTo>
                  <a:lnTo>
                    <a:pt x="1438854" y="4080476"/>
                  </a:lnTo>
                  <a:lnTo>
                    <a:pt x="1506241" y="4080467"/>
                  </a:lnTo>
                  <a:lnTo>
                    <a:pt x="1506245" y="4067004"/>
                  </a:lnTo>
                  <a:lnTo>
                    <a:pt x="1438857" y="4067013"/>
                  </a:lnTo>
                </a:path>
                <a:path w="5541009" h="4893945">
                  <a:moveTo>
                    <a:pt x="761749" y="4067016"/>
                  </a:moveTo>
                  <a:lnTo>
                    <a:pt x="761745" y="4080479"/>
                  </a:lnTo>
                  <a:lnTo>
                    <a:pt x="829160" y="4080471"/>
                  </a:lnTo>
                  <a:lnTo>
                    <a:pt x="829136" y="4067007"/>
                  </a:lnTo>
                  <a:lnTo>
                    <a:pt x="761749" y="4067016"/>
                  </a:lnTo>
                </a:path>
                <a:path w="5541009" h="4893945">
                  <a:moveTo>
                    <a:pt x="84641" y="4066991"/>
                  </a:moveTo>
                  <a:lnTo>
                    <a:pt x="84637" y="4080482"/>
                  </a:lnTo>
                  <a:lnTo>
                    <a:pt x="152052" y="4080474"/>
                  </a:lnTo>
                  <a:lnTo>
                    <a:pt x="152055" y="4067011"/>
                  </a:lnTo>
                  <a:lnTo>
                    <a:pt x="84641" y="4066991"/>
                  </a:lnTo>
                </a:path>
                <a:path w="5541009" h="4893945">
                  <a:moveTo>
                    <a:pt x="2369860" y="3253604"/>
                  </a:moveTo>
                  <a:lnTo>
                    <a:pt x="2369856" y="3267067"/>
                  </a:lnTo>
                  <a:lnTo>
                    <a:pt x="2437271" y="3267087"/>
                  </a:lnTo>
                  <a:lnTo>
                    <a:pt x="2437275" y="3253597"/>
                  </a:lnTo>
                  <a:lnTo>
                    <a:pt x="2369860" y="3253604"/>
                  </a:lnTo>
                </a:path>
                <a:path w="5541009" h="4893945">
                  <a:moveTo>
                    <a:pt x="1523495" y="3253595"/>
                  </a:moveTo>
                  <a:lnTo>
                    <a:pt x="1523491" y="3267085"/>
                  </a:lnTo>
                  <a:lnTo>
                    <a:pt x="1590878" y="3267077"/>
                  </a:lnTo>
                  <a:lnTo>
                    <a:pt x="1590882" y="3253614"/>
                  </a:lnTo>
                  <a:lnTo>
                    <a:pt x="1523495" y="3253595"/>
                  </a:lnTo>
                </a:path>
                <a:path w="5541009" h="4893945">
                  <a:moveTo>
                    <a:pt x="507819" y="3253599"/>
                  </a:moveTo>
                  <a:lnTo>
                    <a:pt x="507842" y="3267090"/>
                  </a:lnTo>
                  <a:lnTo>
                    <a:pt x="575230" y="3267082"/>
                  </a:lnTo>
                  <a:lnTo>
                    <a:pt x="575234" y="3253591"/>
                  </a:lnTo>
                  <a:lnTo>
                    <a:pt x="507819" y="3253599"/>
                  </a:lnTo>
                </a:path>
                <a:path w="5541009" h="4893945">
                  <a:moveTo>
                    <a:pt x="1749184" y="2440206"/>
                  </a:moveTo>
                  <a:lnTo>
                    <a:pt x="1749180" y="2453669"/>
                  </a:lnTo>
                  <a:lnTo>
                    <a:pt x="1816595" y="2453689"/>
                  </a:lnTo>
                  <a:lnTo>
                    <a:pt x="1816599" y="2440198"/>
                  </a:lnTo>
                  <a:lnTo>
                    <a:pt x="1749184" y="2440206"/>
                  </a:lnTo>
                </a:path>
                <a:path w="5541009" h="4893945">
                  <a:moveTo>
                    <a:pt x="902819" y="2440196"/>
                  </a:moveTo>
                  <a:lnTo>
                    <a:pt x="902815" y="2453687"/>
                  </a:lnTo>
                  <a:lnTo>
                    <a:pt x="970203" y="2453678"/>
                  </a:lnTo>
                  <a:lnTo>
                    <a:pt x="970207" y="2440188"/>
                  </a:lnTo>
                  <a:lnTo>
                    <a:pt x="902819" y="2440196"/>
                  </a:lnTo>
                </a:path>
                <a:path w="5541009" h="4893945">
                  <a:moveTo>
                    <a:pt x="2003106" y="1626801"/>
                  </a:moveTo>
                  <a:lnTo>
                    <a:pt x="2003102" y="1640264"/>
                  </a:lnTo>
                  <a:lnTo>
                    <a:pt x="2070516" y="1640284"/>
                  </a:lnTo>
                  <a:lnTo>
                    <a:pt x="2070493" y="1626793"/>
                  </a:lnTo>
                  <a:lnTo>
                    <a:pt x="2003106" y="1626801"/>
                  </a:lnTo>
                </a:path>
                <a:path w="5541009" h="4893945">
                  <a:moveTo>
                    <a:pt x="1325997" y="1626804"/>
                  </a:moveTo>
                  <a:lnTo>
                    <a:pt x="1325993" y="1640267"/>
                  </a:lnTo>
                  <a:lnTo>
                    <a:pt x="1393408" y="1640287"/>
                  </a:lnTo>
                  <a:lnTo>
                    <a:pt x="1393412" y="1626796"/>
                  </a:lnTo>
                  <a:lnTo>
                    <a:pt x="1325997" y="1626804"/>
                  </a:lnTo>
                </a:path>
                <a:path w="5541009" h="4893945">
                  <a:moveTo>
                    <a:pt x="1749175" y="813384"/>
                  </a:moveTo>
                  <a:lnTo>
                    <a:pt x="1749199" y="826876"/>
                  </a:lnTo>
                  <a:lnTo>
                    <a:pt x="1816586" y="826867"/>
                  </a:lnTo>
                  <a:lnTo>
                    <a:pt x="1816590" y="813404"/>
                  </a:lnTo>
                  <a:lnTo>
                    <a:pt x="1749175" y="813384"/>
                  </a:lnTo>
                </a:path>
                <a:path w="5541009" h="4893945">
                  <a:moveTo>
                    <a:pt x="2003096" y="7"/>
                  </a:moveTo>
                  <a:lnTo>
                    <a:pt x="2003093" y="13470"/>
                  </a:lnTo>
                  <a:lnTo>
                    <a:pt x="2070508" y="13462"/>
                  </a:lnTo>
                  <a:lnTo>
                    <a:pt x="2070511" y="0"/>
                  </a:lnTo>
                  <a:lnTo>
                    <a:pt x="2003096" y="7"/>
                  </a:lnTo>
                </a:path>
              </a:pathLst>
            </a:custGeom>
            <a:ln w="3175">
              <a:solidFill>
                <a:srgbClr val="BD0000"/>
              </a:solidFill>
            </a:ln>
          </p:spPr>
          <p:txBody>
            <a:bodyPr wrap="square" lIns="0" tIns="0" rIns="0" bIns="0" rtlCol="0"/>
            <a:lstStyle/>
            <a:p>
              <a:endParaRPr sz="1632"/>
            </a:p>
          </p:txBody>
        </p:sp>
      </p:grpSp>
      <p:sp>
        <p:nvSpPr>
          <p:cNvPr id="15" name="object 15"/>
          <p:cNvSpPr txBox="1"/>
          <p:nvPr/>
        </p:nvSpPr>
        <p:spPr>
          <a:xfrm>
            <a:off x="7862992" y="6401254"/>
            <a:ext cx="2585426"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Layout:</a:t>
            </a:r>
            <a:r>
              <a:rPr sz="907" spc="-27" dirty="0">
                <a:solidFill>
                  <a:srgbClr val="636466"/>
                </a:solidFill>
                <a:latin typeface="Georgia"/>
                <a:cs typeface="Georgia"/>
              </a:rPr>
              <a:t> </a:t>
            </a:r>
            <a:r>
              <a:rPr sz="907" dirty="0">
                <a:solidFill>
                  <a:srgbClr val="636466"/>
                </a:solidFill>
                <a:latin typeface="Georgia"/>
                <a:cs typeface="Georgia"/>
              </a:rPr>
              <a:t>Copenhagen</a:t>
            </a:r>
            <a:r>
              <a:rPr sz="907" spc="-18" dirty="0">
                <a:solidFill>
                  <a:srgbClr val="636466"/>
                </a:solidFill>
                <a:latin typeface="Georgia"/>
                <a:cs typeface="Georgia"/>
              </a:rPr>
              <a:t> </a:t>
            </a:r>
            <a:r>
              <a:rPr sz="907" dirty="0">
                <a:solidFill>
                  <a:srgbClr val="636466"/>
                </a:solidFill>
                <a:latin typeface="Georgia"/>
                <a:cs typeface="Georgia"/>
              </a:rPr>
              <a:t>Green</a:t>
            </a:r>
            <a:r>
              <a:rPr sz="907" spc="-14" dirty="0">
                <a:solidFill>
                  <a:srgbClr val="636466"/>
                </a:solidFill>
                <a:latin typeface="Georgia"/>
                <a:cs typeface="Georgia"/>
              </a:rPr>
              <a:t> </a:t>
            </a:r>
            <a:r>
              <a:rPr sz="907" dirty="0">
                <a:solidFill>
                  <a:srgbClr val="636466"/>
                </a:solidFill>
                <a:latin typeface="Georgia"/>
                <a:cs typeface="Georgia"/>
              </a:rPr>
              <a:t>Energy</a:t>
            </a:r>
            <a:r>
              <a:rPr sz="907" spc="-18" dirty="0">
                <a:solidFill>
                  <a:srgbClr val="636466"/>
                </a:solidFill>
                <a:latin typeface="Georgia"/>
                <a:cs typeface="Georgia"/>
              </a:rPr>
              <a:t> </a:t>
            </a:r>
            <a:r>
              <a:rPr sz="907" dirty="0">
                <a:solidFill>
                  <a:srgbClr val="636466"/>
                </a:solidFill>
                <a:latin typeface="Georgia"/>
                <a:cs typeface="Georgia"/>
              </a:rPr>
              <a:t>&amp;</a:t>
            </a:r>
            <a:r>
              <a:rPr sz="907" spc="-18" dirty="0">
                <a:solidFill>
                  <a:srgbClr val="636466"/>
                </a:solidFill>
                <a:latin typeface="Georgia"/>
                <a:cs typeface="Georgia"/>
              </a:rPr>
              <a:t> </a:t>
            </a:r>
            <a:r>
              <a:rPr sz="907" dirty="0">
                <a:solidFill>
                  <a:srgbClr val="636466"/>
                </a:solidFill>
                <a:latin typeface="Georgia"/>
                <a:cs typeface="Georgia"/>
              </a:rPr>
              <a:t>Rated</a:t>
            </a:r>
            <a:r>
              <a:rPr sz="907" spc="-14" dirty="0">
                <a:solidFill>
                  <a:srgbClr val="636466"/>
                </a:solidFill>
                <a:latin typeface="Georgia"/>
                <a:cs typeface="Georgia"/>
              </a:rPr>
              <a:t> </a:t>
            </a:r>
            <a:r>
              <a:rPr sz="907" spc="-9" dirty="0">
                <a:solidFill>
                  <a:srgbClr val="636466"/>
                </a:solidFill>
                <a:latin typeface="Georgia"/>
                <a:cs typeface="Georgia"/>
              </a:rPr>
              <a:t>Power</a:t>
            </a:r>
            <a:endParaRPr sz="907">
              <a:latin typeface="Georgia"/>
              <a:cs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pic>
        <p:nvPicPr>
          <p:cNvPr id="3" name="object 3"/>
          <p:cNvPicPr/>
          <p:nvPr/>
        </p:nvPicPr>
        <p:blipFill>
          <a:blip r:embed="rId3" cstate="print"/>
          <a:stretch>
            <a:fillRect/>
          </a:stretch>
        </p:blipFill>
        <p:spPr>
          <a:xfrm>
            <a:off x="5377178" y="414600"/>
            <a:ext cx="5151346" cy="2897630"/>
          </a:xfrm>
          <a:prstGeom prst="rect">
            <a:avLst/>
          </a:prstGeom>
        </p:spPr>
      </p:pic>
      <p:pic>
        <p:nvPicPr>
          <p:cNvPr id="4" name="object 4"/>
          <p:cNvPicPr/>
          <p:nvPr/>
        </p:nvPicPr>
        <p:blipFill>
          <a:blip r:embed="rId4" cstate="print"/>
          <a:stretch>
            <a:fillRect/>
          </a:stretch>
        </p:blipFill>
        <p:spPr>
          <a:xfrm>
            <a:off x="5377178" y="3663131"/>
            <a:ext cx="5151346" cy="2898034"/>
          </a:xfrm>
          <a:prstGeom prst="rect">
            <a:avLst/>
          </a:prstGeom>
        </p:spPr>
      </p:pic>
      <p:pic>
        <p:nvPicPr>
          <p:cNvPr id="5" name="object 5"/>
          <p:cNvPicPr/>
          <p:nvPr/>
        </p:nvPicPr>
        <p:blipFill>
          <a:blip r:embed="rId5" cstate="print"/>
          <a:stretch>
            <a:fillRect/>
          </a:stretch>
        </p:blipFill>
        <p:spPr>
          <a:xfrm>
            <a:off x="1662197" y="1002673"/>
            <a:ext cx="3453817" cy="5544856"/>
          </a:xfrm>
          <a:prstGeom prst="rect">
            <a:avLst/>
          </a:prstGeom>
        </p:spPr>
      </p:pic>
      <p:sp>
        <p:nvSpPr>
          <p:cNvPr id="6" name="object 6"/>
          <p:cNvSpPr txBox="1"/>
          <p:nvPr/>
        </p:nvSpPr>
        <p:spPr>
          <a:xfrm>
            <a:off x="1650680" y="366599"/>
            <a:ext cx="2722471" cy="616731"/>
          </a:xfrm>
          <a:prstGeom prst="rect">
            <a:avLst/>
          </a:prstGeom>
        </p:spPr>
        <p:txBody>
          <a:bodyPr vert="horz" wrap="square" lIns="0" tIns="11516" rIns="0" bIns="0" rtlCol="0">
            <a:spAutoFit/>
          </a:bodyPr>
          <a:lstStyle/>
          <a:p>
            <a:pPr marL="11516" marR="4607">
              <a:spcBef>
                <a:spcPts val="91"/>
              </a:spcBef>
            </a:pPr>
            <a:r>
              <a:rPr sz="1179" i="1" dirty="0">
                <a:solidFill>
                  <a:srgbClr val="636466"/>
                </a:solidFill>
                <a:latin typeface="Georgia"/>
                <a:cs typeface="Georgia"/>
              </a:rPr>
              <a:t>Eksempler</a:t>
            </a:r>
            <a:r>
              <a:rPr sz="1179" i="1" spc="-18" dirty="0">
                <a:solidFill>
                  <a:srgbClr val="636466"/>
                </a:solidFill>
                <a:latin typeface="Georgia"/>
                <a:cs typeface="Georgia"/>
              </a:rPr>
              <a:t> </a:t>
            </a:r>
            <a:r>
              <a:rPr sz="1179" i="1" dirty="0">
                <a:solidFill>
                  <a:srgbClr val="636466"/>
                </a:solidFill>
                <a:latin typeface="Georgia"/>
                <a:cs typeface="Georgia"/>
              </a:rPr>
              <a:t>på</a:t>
            </a:r>
            <a:r>
              <a:rPr sz="1179" i="1" spc="-14" dirty="0">
                <a:solidFill>
                  <a:srgbClr val="636466"/>
                </a:solidFill>
                <a:latin typeface="Georgia"/>
                <a:cs typeface="Georgia"/>
              </a:rPr>
              <a:t> </a:t>
            </a:r>
            <a:r>
              <a:rPr sz="1179" i="1" dirty="0">
                <a:solidFill>
                  <a:srgbClr val="636466"/>
                </a:solidFill>
                <a:latin typeface="Georgia"/>
                <a:cs typeface="Georgia"/>
              </a:rPr>
              <a:t>etablering</a:t>
            </a:r>
            <a:r>
              <a:rPr sz="1179" i="1" spc="-9" dirty="0">
                <a:solidFill>
                  <a:srgbClr val="636466"/>
                </a:solidFill>
                <a:latin typeface="Georgia"/>
                <a:cs typeface="Georgia"/>
              </a:rPr>
              <a:t> </a:t>
            </a:r>
            <a:r>
              <a:rPr sz="1179" i="1" dirty="0">
                <a:solidFill>
                  <a:srgbClr val="636466"/>
                </a:solidFill>
                <a:latin typeface="Georgia"/>
                <a:cs typeface="Georgia"/>
              </a:rPr>
              <a:t>af</a:t>
            </a:r>
            <a:r>
              <a:rPr sz="1179" i="1" spc="-9" dirty="0">
                <a:solidFill>
                  <a:srgbClr val="636466"/>
                </a:solidFill>
                <a:latin typeface="Georgia"/>
                <a:cs typeface="Georgia"/>
              </a:rPr>
              <a:t> solcellepark, </a:t>
            </a:r>
            <a:r>
              <a:rPr sz="1179" i="1" dirty="0">
                <a:solidFill>
                  <a:srgbClr val="636466"/>
                </a:solidFill>
                <a:latin typeface="Georgia"/>
                <a:cs typeface="Georgia"/>
              </a:rPr>
              <a:t>her</a:t>
            </a:r>
            <a:r>
              <a:rPr sz="1179" i="1" spc="-5" dirty="0">
                <a:solidFill>
                  <a:srgbClr val="636466"/>
                </a:solidFill>
                <a:latin typeface="Georgia"/>
                <a:cs typeface="Georgia"/>
              </a:rPr>
              <a:t> </a:t>
            </a:r>
            <a:r>
              <a:rPr sz="1179" i="1" dirty="0">
                <a:solidFill>
                  <a:srgbClr val="636466"/>
                </a:solidFill>
                <a:latin typeface="Georgia"/>
                <a:cs typeface="Georgia"/>
              </a:rPr>
              <a:t>ved</a:t>
            </a:r>
            <a:r>
              <a:rPr sz="1179" i="1" spc="-9" dirty="0">
                <a:solidFill>
                  <a:srgbClr val="636466"/>
                </a:solidFill>
                <a:latin typeface="Georgia"/>
                <a:cs typeface="Georgia"/>
              </a:rPr>
              <a:t> Lerchenborg</a:t>
            </a:r>
            <a:endParaRPr sz="1179">
              <a:latin typeface="Georgia"/>
              <a:cs typeface="Georgia"/>
            </a:endParaRPr>
          </a:p>
          <a:p>
            <a:pPr marL="11516">
              <a:spcBef>
                <a:spcPts val="784"/>
              </a:spcBef>
            </a:pPr>
            <a:r>
              <a:rPr sz="907" dirty="0">
                <a:solidFill>
                  <a:srgbClr val="636466"/>
                </a:solidFill>
                <a:latin typeface="Georgia"/>
                <a:cs typeface="Georgia"/>
              </a:rPr>
              <a:t>Foto:</a:t>
            </a:r>
            <a:r>
              <a:rPr sz="907" spc="-32" dirty="0">
                <a:solidFill>
                  <a:srgbClr val="636466"/>
                </a:solidFill>
                <a:latin typeface="Georgia"/>
                <a:cs typeface="Georgia"/>
              </a:rPr>
              <a:t> </a:t>
            </a:r>
            <a:r>
              <a:rPr sz="907" dirty="0">
                <a:solidFill>
                  <a:srgbClr val="636466"/>
                </a:solidFill>
                <a:latin typeface="Georgia"/>
                <a:cs typeface="Georgia"/>
              </a:rPr>
              <a:t>Copenhagen</a:t>
            </a:r>
            <a:r>
              <a:rPr sz="907" spc="-32" dirty="0">
                <a:solidFill>
                  <a:srgbClr val="636466"/>
                </a:solidFill>
                <a:latin typeface="Georgia"/>
                <a:cs typeface="Georgia"/>
              </a:rPr>
              <a:t> </a:t>
            </a:r>
            <a:r>
              <a:rPr sz="907" dirty="0">
                <a:solidFill>
                  <a:srgbClr val="636466"/>
                </a:solidFill>
                <a:latin typeface="Georgia"/>
                <a:cs typeface="Georgia"/>
              </a:rPr>
              <a:t>Green</a:t>
            </a:r>
            <a:r>
              <a:rPr sz="907" spc="-27" dirty="0">
                <a:solidFill>
                  <a:srgbClr val="636466"/>
                </a:solidFill>
                <a:latin typeface="Georgia"/>
                <a:cs typeface="Georgia"/>
              </a:rPr>
              <a:t> </a:t>
            </a:r>
            <a:r>
              <a:rPr sz="907" spc="-9" dirty="0">
                <a:solidFill>
                  <a:srgbClr val="636466"/>
                </a:solidFill>
                <a:latin typeface="Georgia"/>
                <a:cs typeface="Georgia"/>
              </a:rPr>
              <a:t>Energy</a:t>
            </a:r>
            <a:endParaRPr sz="907">
              <a:latin typeface="Georgia"/>
              <a:cs typeface="Georgia"/>
            </a:endParaRPr>
          </a:p>
        </p:txBody>
      </p:sp>
      <p:sp>
        <p:nvSpPr>
          <p:cNvPr id="7" name="object 7"/>
          <p:cNvSpPr txBox="1"/>
          <p:nvPr/>
        </p:nvSpPr>
        <p:spPr>
          <a:xfrm>
            <a:off x="5365663" y="3318720"/>
            <a:ext cx="1679087"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Foto:</a:t>
            </a:r>
            <a:r>
              <a:rPr sz="907" spc="-32" dirty="0">
                <a:solidFill>
                  <a:srgbClr val="636466"/>
                </a:solidFill>
                <a:latin typeface="Georgia"/>
                <a:cs typeface="Georgia"/>
              </a:rPr>
              <a:t> </a:t>
            </a:r>
            <a:r>
              <a:rPr sz="907" dirty="0">
                <a:solidFill>
                  <a:srgbClr val="636466"/>
                </a:solidFill>
                <a:latin typeface="Georgia"/>
                <a:cs typeface="Georgia"/>
              </a:rPr>
              <a:t>Copenhagen</a:t>
            </a:r>
            <a:r>
              <a:rPr sz="907" spc="-32" dirty="0">
                <a:solidFill>
                  <a:srgbClr val="636466"/>
                </a:solidFill>
                <a:latin typeface="Georgia"/>
                <a:cs typeface="Georgia"/>
              </a:rPr>
              <a:t> </a:t>
            </a:r>
            <a:r>
              <a:rPr sz="907" dirty="0">
                <a:solidFill>
                  <a:srgbClr val="636466"/>
                </a:solidFill>
                <a:latin typeface="Georgia"/>
                <a:cs typeface="Georgia"/>
              </a:rPr>
              <a:t>Green</a:t>
            </a:r>
            <a:r>
              <a:rPr sz="907" spc="-27" dirty="0">
                <a:solidFill>
                  <a:srgbClr val="636466"/>
                </a:solidFill>
                <a:latin typeface="Georgia"/>
                <a:cs typeface="Georgia"/>
              </a:rPr>
              <a:t> </a:t>
            </a:r>
            <a:r>
              <a:rPr sz="907" spc="-9" dirty="0">
                <a:solidFill>
                  <a:srgbClr val="636466"/>
                </a:solidFill>
                <a:latin typeface="Georgia"/>
                <a:cs typeface="Georgia"/>
              </a:rPr>
              <a:t>Energy</a:t>
            </a:r>
            <a:endParaRPr sz="907">
              <a:latin typeface="Georgia"/>
              <a:cs typeface="Georgia"/>
            </a:endParaRPr>
          </a:p>
        </p:txBody>
      </p:sp>
      <p:sp>
        <p:nvSpPr>
          <p:cNvPr id="8" name="object 8"/>
          <p:cNvSpPr txBox="1"/>
          <p:nvPr/>
        </p:nvSpPr>
        <p:spPr>
          <a:xfrm>
            <a:off x="8817219" y="3479179"/>
            <a:ext cx="1679087"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Foto:</a:t>
            </a:r>
            <a:r>
              <a:rPr sz="907" spc="-32" dirty="0">
                <a:solidFill>
                  <a:srgbClr val="636466"/>
                </a:solidFill>
                <a:latin typeface="Georgia"/>
                <a:cs typeface="Georgia"/>
              </a:rPr>
              <a:t> </a:t>
            </a:r>
            <a:r>
              <a:rPr sz="907" dirty="0">
                <a:solidFill>
                  <a:srgbClr val="636466"/>
                </a:solidFill>
                <a:latin typeface="Georgia"/>
                <a:cs typeface="Georgia"/>
              </a:rPr>
              <a:t>Copenhagen</a:t>
            </a:r>
            <a:r>
              <a:rPr sz="907" spc="-32" dirty="0">
                <a:solidFill>
                  <a:srgbClr val="636466"/>
                </a:solidFill>
                <a:latin typeface="Georgia"/>
                <a:cs typeface="Georgia"/>
              </a:rPr>
              <a:t> </a:t>
            </a:r>
            <a:r>
              <a:rPr sz="907" dirty="0">
                <a:solidFill>
                  <a:srgbClr val="636466"/>
                </a:solidFill>
                <a:latin typeface="Georgia"/>
                <a:cs typeface="Georgia"/>
              </a:rPr>
              <a:t>Green</a:t>
            </a:r>
            <a:r>
              <a:rPr sz="907" spc="-27" dirty="0">
                <a:solidFill>
                  <a:srgbClr val="636466"/>
                </a:solidFill>
                <a:latin typeface="Georgia"/>
                <a:cs typeface="Georgia"/>
              </a:rPr>
              <a:t> </a:t>
            </a:r>
            <a:r>
              <a:rPr sz="907" spc="-9" dirty="0">
                <a:solidFill>
                  <a:srgbClr val="636466"/>
                </a:solidFill>
                <a:latin typeface="Georgia"/>
                <a:cs typeface="Georgia"/>
              </a:rPr>
              <a:t>Energy</a:t>
            </a:r>
            <a:endParaRPr sz="907">
              <a:latin typeface="Georgia"/>
              <a:cs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CB60A-A814-4045-A286-E36D092B350F}"/>
              </a:ext>
            </a:extLst>
          </p:cNvPr>
          <p:cNvSpPr>
            <a:spLocks noGrp="1"/>
          </p:cNvSpPr>
          <p:nvPr>
            <p:ph type="title"/>
          </p:nvPr>
        </p:nvSpPr>
        <p:spPr/>
        <p:txBody>
          <a:bodyPr/>
          <a:lstStyle/>
          <a:p>
            <a:r>
              <a:rPr lang="da-DK" sz="3200" dirty="0">
                <a:solidFill>
                  <a:srgbClr val="D4B700"/>
                </a:solidFill>
              </a:rPr>
              <a:t>Præsentationsmøde</a:t>
            </a:r>
          </a:p>
        </p:txBody>
      </p:sp>
      <p:sp>
        <p:nvSpPr>
          <p:cNvPr id="3" name="Pladsholder til indhold 2">
            <a:extLst>
              <a:ext uri="{FF2B5EF4-FFF2-40B4-BE49-F238E27FC236}">
                <a16:creationId xmlns:a16="http://schemas.microsoft.com/office/drawing/2014/main" id="{7BFEA394-1FB6-4A6D-8532-D74D3843B672}"/>
              </a:ext>
            </a:extLst>
          </p:cNvPr>
          <p:cNvSpPr>
            <a:spLocks noGrp="1"/>
          </p:cNvSpPr>
          <p:nvPr>
            <p:ph idx="1"/>
          </p:nvPr>
        </p:nvSpPr>
        <p:spPr/>
        <p:txBody>
          <a:bodyPr/>
          <a:lstStyle/>
          <a:p>
            <a:r>
              <a:rPr lang="da-DK" dirty="0"/>
              <a:t>1. Træer og hastighed ved Familiesengen</a:t>
            </a:r>
          </a:p>
          <a:p>
            <a:endParaRPr lang="da-DK" dirty="0"/>
          </a:p>
          <a:p>
            <a:endParaRPr lang="da-DK" dirty="0"/>
          </a:p>
          <a:p>
            <a:r>
              <a:rPr lang="da-DK" dirty="0"/>
              <a:t>2. Præsentation af emner der omhandler:</a:t>
            </a:r>
          </a:p>
          <a:p>
            <a:pPr marL="287100" indent="-285750">
              <a:buFont typeface="Arial" panose="020B0604020202020204" pitchFamily="34" charset="0"/>
              <a:buChar char="•"/>
            </a:pPr>
            <a:r>
              <a:rPr lang="da-DK" dirty="0"/>
              <a:t>UDKAST til lokalplan og kommuneplantillæg</a:t>
            </a:r>
          </a:p>
          <a:p>
            <a:pPr marL="287100" indent="-285750">
              <a:buFont typeface="Arial" panose="020B0604020202020204" pitchFamily="34" charset="0"/>
              <a:buChar char="•"/>
            </a:pPr>
            <a:r>
              <a:rPr lang="da-DK" dirty="0"/>
              <a:t>UDKAST til miljøvurdering</a:t>
            </a:r>
          </a:p>
          <a:p>
            <a:pPr marL="287100" indent="-285750">
              <a:buFont typeface="Arial" panose="020B0604020202020204" pitchFamily="34" charset="0"/>
              <a:buChar char="•"/>
            </a:pPr>
            <a:r>
              <a:rPr lang="da-DK" dirty="0"/>
              <a:t>Grøn pulje</a:t>
            </a:r>
          </a:p>
          <a:p>
            <a:endParaRPr lang="da-DK" dirty="0"/>
          </a:p>
          <a:p>
            <a:endParaRPr lang="da-DK" dirty="0"/>
          </a:p>
        </p:txBody>
      </p:sp>
      <p:sp>
        <p:nvSpPr>
          <p:cNvPr id="4" name="Pladsholder til slidenummer 3">
            <a:extLst>
              <a:ext uri="{FF2B5EF4-FFF2-40B4-BE49-F238E27FC236}">
                <a16:creationId xmlns:a16="http://schemas.microsoft.com/office/drawing/2014/main" id="{6BCFF354-9D05-4D6B-875F-E54A259DB33C}"/>
              </a:ext>
            </a:extLst>
          </p:cNvPr>
          <p:cNvSpPr>
            <a:spLocks noGrp="1"/>
          </p:cNvSpPr>
          <p:nvPr>
            <p:ph type="sldNum" sz="quarter" idx="4"/>
          </p:nvPr>
        </p:nvSpPr>
        <p:spPr/>
        <p:txBody>
          <a:bodyPr/>
          <a:lstStyle/>
          <a:p>
            <a:fld id="{99270B79-1B61-4D58-8102-AFDA4AEEE5ED}" type="slidenum">
              <a:rPr lang="da-DK" noProof="0" smtClean="0"/>
              <a:pPr/>
              <a:t>4</a:t>
            </a:fld>
            <a:endParaRPr lang="da-DK" noProof="0" dirty="0"/>
          </a:p>
        </p:txBody>
      </p:sp>
    </p:spTree>
    <p:extLst>
      <p:ext uri="{BB962C8B-B14F-4D97-AF65-F5344CB8AC3E}">
        <p14:creationId xmlns:p14="http://schemas.microsoft.com/office/powerpoint/2010/main" val="224770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927927"/>
            <a:ext cx="5543406" cy="346464"/>
          </a:xfrm>
          <a:prstGeom prst="rect">
            <a:avLst/>
          </a:prstGeom>
        </p:spPr>
        <p:txBody>
          <a:bodyPr vert="horz" wrap="square" lIns="0" tIns="11516" rIns="0" bIns="0" rtlCol="0" anchor="ctr">
            <a:spAutoFit/>
          </a:bodyPr>
          <a:lstStyle/>
          <a:p>
            <a:pPr marL="11516">
              <a:lnSpc>
                <a:spcPct val="100000"/>
              </a:lnSpc>
              <a:spcBef>
                <a:spcPts val="91"/>
              </a:spcBef>
            </a:pPr>
            <a:r>
              <a:rPr dirty="0"/>
              <a:t>Øvrige</a:t>
            </a:r>
            <a:r>
              <a:rPr spc="-23" dirty="0"/>
              <a:t> </a:t>
            </a:r>
            <a:r>
              <a:rPr dirty="0"/>
              <a:t>tekniske</a:t>
            </a:r>
            <a:r>
              <a:rPr spc="-23" dirty="0"/>
              <a:t> </a:t>
            </a:r>
            <a:r>
              <a:rPr dirty="0"/>
              <a:t>installationer</a:t>
            </a:r>
            <a:r>
              <a:rPr spc="-23" dirty="0"/>
              <a:t> </a:t>
            </a:r>
            <a:r>
              <a:rPr spc="-9" dirty="0"/>
              <a:t>(nettilslutning)</a:t>
            </a:r>
          </a:p>
        </p:txBody>
      </p:sp>
      <p:pic>
        <p:nvPicPr>
          <p:cNvPr id="3" name="object 3"/>
          <p:cNvPicPr/>
          <p:nvPr/>
        </p:nvPicPr>
        <p:blipFill>
          <a:blip r:embed="rId2" cstate="print"/>
          <a:stretch>
            <a:fillRect/>
          </a:stretch>
        </p:blipFill>
        <p:spPr>
          <a:xfrm>
            <a:off x="6356523" y="3982684"/>
            <a:ext cx="3395061" cy="1860746"/>
          </a:xfrm>
          <a:prstGeom prst="rect">
            <a:avLst/>
          </a:prstGeom>
        </p:spPr>
      </p:pic>
      <p:pic>
        <p:nvPicPr>
          <p:cNvPr id="4" name="object 4"/>
          <p:cNvPicPr/>
          <p:nvPr/>
        </p:nvPicPr>
        <p:blipFill>
          <a:blip r:embed="rId3" cstate="print"/>
          <a:stretch>
            <a:fillRect/>
          </a:stretch>
        </p:blipFill>
        <p:spPr>
          <a:xfrm>
            <a:off x="6356523" y="1632250"/>
            <a:ext cx="3395061" cy="1985894"/>
          </a:xfrm>
          <a:prstGeom prst="rect">
            <a:avLst/>
          </a:prstGeom>
        </p:spPr>
      </p:pic>
      <p:pic>
        <p:nvPicPr>
          <p:cNvPr id="5" name="object 5"/>
          <p:cNvPicPr/>
          <p:nvPr/>
        </p:nvPicPr>
        <p:blipFill>
          <a:blip r:embed="rId4" cstate="print"/>
          <a:stretch>
            <a:fillRect/>
          </a:stretch>
        </p:blipFill>
        <p:spPr>
          <a:xfrm>
            <a:off x="1928593" y="1618292"/>
            <a:ext cx="3688234" cy="1999853"/>
          </a:xfrm>
          <a:prstGeom prst="rect">
            <a:avLst/>
          </a:prstGeom>
        </p:spPr>
      </p:pic>
      <p:sp>
        <p:nvSpPr>
          <p:cNvPr id="6" name="object 6"/>
          <p:cNvSpPr txBox="1"/>
          <p:nvPr/>
        </p:nvSpPr>
        <p:spPr>
          <a:xfrm>
            <a:off x="1917076" y="3601597"/>
            <a:ext cx="3759520"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Eksempel</a:t>
            </a:r>
            <a:r>
              <a:rPr sz="907" spc="-14" dirty="0">
                <a:solidFill>
                  <a:srgbClr val="636466"/>
                </a:solidFill>
                <a:latin typeface="Georgia"/>
                <a:cs typeface="Georgia"/>
              </a:rPr>
              <a:t> </a:t>
            </a:r>
            <a:r>
              <a:rPr sz="907" dirty="0">
                <a:solidFill>
                  <a:srgbClr val="636466"/>
                </a:solidFill>
                <a:latin typeface="Georgia"/>
                <a:cs typeface="Georgia"/>
              </a:rPr>
              <a:t>på</a:t>
            </a:r>
            <a:r>
              <a:rPr sz="907" spc="-14" dirty="0">
                <a:solidFill>
                  <a:srgbClr val="636466"/>
                </a:solidFill>
                <a:latin typeface="Georgia"/>
                <a:cs typeface="Georgia"/>
              </a:rPr>
              <a:t> </a:t>
            </a:r>
            <a:r>
              <a:rPr sz="907" dirty="0">
                <a:solidFill>
                  <a:srgbClr val="636466"/>
                </a:solidFill>
                <a:latin typeface="Georgia"/>
                <a:cs typeface="Georgia"/>
              </a:rPr>
              <a:t>invertere</a:t>
            </a:r>
            <a:r>
              <a:rPr sz="907" spc="-14" dirty="0">
                <a:solidFill>
                  <a:srgbClr val="636466"/>
                </a:solidFill>
                <a:latin typeface="Georgia"/>
                <a:cs typeface="Georgia"/>
              </a:rPr>
              <a:t> </a:t>
            </a:r>
            <a:r>
              <a:rPr sz="907" dirty="0">
                <a:solidFill>
                  <a:srgbClr val="636466"/>
                </a:solidFill>
                <a:latin typeface="Georgia"/>
                <a:cs typeface="Georgia"/>
              </a:rPr>
              <a:t>(blå)</a:t>
            </a:r>
            <a:r>
              <a:rPr sz="907" spc="-14" dirty="0">
                <a:solidFill>
                  <a:srgbClr val="636466"/>
                </a:solidFill>
                <a:latin typeface="Georgia"/>
                <a:cs typeface="Georgia"/>
              </a:rPr>
              <a:t> </a:t>
            </a:r>
            <a:r>
              <a:rPr sz="907" dirty="0">
                <a:solidFill>
                  <a:srgbClr val="636466"/>
                </a:solidFill>
                <a:latin typeface="Georgia"/>
                <a:cs typeface="Georgia"/>
              </a:rPr>
              <a:t>og</a:t>
            </a:r>
            <a:r>
              <a:rPr sz="907" spc="-14" dirty="0">
                <a:solidFill>
                  <a:srgbClr val="636466"/>
                </a:solidFill>
                <a:latin typeface="Georgia"/>
                <a:cs typeface="Georgia"/>
              </a:rPr>
              <a:t> </a:t>
            </a:r>
            <a:r>
              <a:rPr sz="907" spc="-9" dirty="0">
                <a:solidFill>
                  <a:srgbClr val="636466"/>
                </a:solidFill>
                <a:latin typeface="Georgia"/>
                <a:cs typeface="Georgia"/>
              </a:rPr>
              <a:t>step-</a:t>
            </a:r>
            <a:r>
              <a:rPr sz="907" dirty="0">
                <a:solidFill>
                  <a:srgbClr val="636466"/>
                </a:solidFill>
                <a:latin typeface="Georgia"/>
                <a:cs typeface="Georgia"/>
              </a:rPr>
              <a:t>up</a:t>
            </a:r>
            <a:r>
              <a:rPr sz="907" spc="-14" dirty="0">
                <a:solidFill>
                  <a:srgbClr val="636466"/>
                </a:solidFill>
                <a:latin typeface="Georgia"/>
                <a:cs typeface="Georgia"/>
              </a:rPr>
              <a:t> </a:t>
            </a:r>
            <a:r>
              <a:rPr sz="907" dirty="0">
                <a:solidFill>
                  <a:srgbClr val="636466"/>
                </a:solidFill>
                <a:latin typeface="Georgia"/>
                <a:cs typeface="Georgia"/>
              </a:rPr>
              <a:t>transformere</a:t>
            </a:r>
            <a:r>
              <a:rPr sz="907" spc="-14" dirty="0">
                <a:solidFill>
                  <a:srgbClr val="636466"/>
                </a:solidFill>
                <a:latin typeface="Georgia"/>
                <a:cs typeface="Georgia"/>
              </a:rPr>
              <a:t> </a:t>
            </a:r>
            <a:r>
              <a:rPr sz="907" dirty="0">
                <a:solidFill>
                  <a:srgbClr val="636466"/>
                </a:solidFill>
                <a:latin typeface="Georgia"/>
                <a:cs typeface="Georgia"/>
              </a:rPr>
              <a:t>(power</a:t>
            </a:r>
            <a:r>
              <a:rPr sz="907" spc="-14" dirty="0">
                <a:solidFill>
                  <a:srgbClr val="636466"/>
                </a:solidFill>
                <a:latin typeface="Georgia"/>
                <a:cs typeface="Georgia"/>
              </a:rPr>
              <a:t> </a:t>
            </a:r>
            <a:r>
              <a:rPr sz="907" spc="-9" dirty="0">
                <a:solidFill>
                  <a:srgbClr val="636466"/>
                </a:solidFill>
                <a:latin typeface="Georgia"/>
                <a:cs typeface="Georgia"/>
              </a:rPr>
              <a:t>transformer)</a:t>
            </a:r>
            <a:endParaRPr sz="907">
              <a:latin typeface="Georgia"/>
              <a:cs typeface="Georgia"/>
            </a:endParaRPr>
          </a:p>
        </p:txBody>
      </p:sp>
      <p:sp>
        <p:nvSpPr>
          <p:cNvPr id="7" name="object 7"/>
          <p:cNvSpPr txBox="1"/>
          <p:nvPr/>
        </p:nvSpPr>
        <p:spPr>
          <a:xfrm>
            <a:off x="1917076" y="5848468"/>
            <a:ext cx="2945312"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Eksempel</a:t>
            </a:r>
            <a:r>
              <a:rPr sz="907" spc="-27" dirty="0">
                <a:solidFill>
                  <a:srgbClr val="636466"/>
                </a:solidFill>
                <a:latin typeface="Georgia"/>
                <a:cs typeface="Georgia"/>
              </a:rPr>
              <a:t> </a:t>
            </a:r>
            <a:r>
              <a:rPr sz="907" dirty="0">
                <a:solidFill>
                  <a:srgbClr val="636466"/>
                </a:solidFill>
                <a:latin typeface="Georgia"/>
                <a:cs typeface="Georgia"/>
              </a:rPr>
              <a:t>på</a:t>
            </a:r>
            <a:r>
              <a:rPr sz="907" spc="-14" dirty="0">
                <a:solidFill>
                  <a:srgbClr val="636466"/>
                </a:solidFill>
                <a:latin typeface="Georgia"/>
                <a:cs typeface="Georgia"/>
              </a:rPr>
              <a:t> </a:t>
            </a:r>
            <a:r>
              <a:rPr sz="907" dirty="0">
                <a:solidFill>
                  <a:srgbClr val="636466"/>
                </a:solidFill>
                <a:latin typeface="Georgia"/>
                <a:cs typeface="Georgia"/>
              </a:rPr>
              <a:t>koblingsstation</a:t>
            </a:r>
            <a:r>
              <a:rPr sz="907" spc="-9" dirty="0">
                <a:solidFill>
                  <a:srgbClr val="636466"/>
                </a:solidFill>
                <a:latin typeface="Georgia"/>
                <a:cs typeface="Georgia"/>
              </a:rPr>
              <a:t> </a:t>
            </a:r>
            <a:r>
              <a:rPr sz="907" dirty="0">
                <a:solidFill>
                  <a:srgbClr val="636466"/>
                </a:solidFill>
                <a:latin typeface="Georgia"/>
                <a:cs typeface="Georgia"/>
              </a:rPr>
              <a:t>(forventet</a:t>
            </a:r>
            <a:r>
              <a:rPr sz="907" spc="-14" dirty="0">
                <a:solidFill>
                  <a:srgbClr val="636466"/>
                </a:solidFill>
                <a:latin typeface="Georgia"/>
                <a:cs typeface="Georgia"/>
              </a:rPr>
              <a:t> </a:t>
            </a:r>
            <a:r>
              <a:rPr sz="907" dirty="0">
                <a:solidFill>
                  <a:srgbClr val="636466"/>
                </a:solidFill>
                <a:latin typeface="Georgia"/>
                <a:cs typeface="Georgia"/>
              </a:rPr>
              <a:t>udtryk</a:t>
            </a:r>
            <a:r>
              <a:rPr sz="907" spc="-14" dirty="0">
                <a:solidFill>
                  <a:srgbClr val="636466"/>
                </a:solidFill>
                <a:latin typeface="Georgia"/>
                <a:cs typeface="Georgia"/>
              </a:rPr>
              <a:t> </a:t>
            </a:r>
            <a:r>
              <a:rPr sz="907" dirty="0">
                <a:solidFill>
                  <a:srgbClr val="636466"/>
                </a:solidFill>
                <a:latin typeface="Georgia"/>
                <a:cs typeface="Georgia"/>
              </a:rPr>
              <a:t>i</a:t>
            </a:r>
            <a:r>
              <a:rPr sz="907" spc="-14" dirty="0">
                <a:solidFill>
                  <a:srgbClr val="636466"/>
                </a:solidFill>
                <a:latin typeface="Georgia"/>
                <a:cs typeface="Georgia"/>
              </a:rPr>
              <a:t> </a:t>
            </a:r>
            <a:r>
              <a:rPr sz="907" spc="-9" dirty="0">
                <a:solidFill>
                  <a:srgbClr val="636466"/>
                </a:solidFill>
                <a:latin typeface="Georgia"/>
                <a:cs typeface="Georgia"/>
              </a:rPr>
              <a:t>området)</a:t>
            </a:r>
            <a:endParaRPr sz="907">
              <a:latin typeface="Georgia"/>
              <a:cs typeface="Georgia"/>
            </a:endParaRPr>
          </a:p>
        </p:txBody>
      </p:sp>
      <p:sp>
        <p:nvSpPr>
          <p:cNvPr id="8" name="object 8"/>
          <p:cNvSpPr txBox="1"/>
          <p:nvPr/>
        </p:nvSpPr>
        <p:spPr>
          <a:xfrm>
            <a:off x="6345008" y="3601597"/>
            <a:ext cx="3014411"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Eksempel</a:t>
            </a:r>
            <a:r>
              <a:rPr sz="907" spc="-5" dirty="0">
                <a:solidFill>
                  <a:srgbClr val="636466"/>
                </a:solidFill>
                <a:latin typeface="Georgia"/>
                <a:cs typeface="Georgia"/>
              </a:rPr>
              <a:t> </a:t>
            </a:r>
            <a:r>
              <a:rPr sz="907" dirty="0">
                <a:solidFill>
                  <a:srgbClr val="636466"/>
                </a:solidFill>
                <a:latin typeface="Georgia"/>
                <a:cs typeface="Georgia"/>
              </a:rPr>
              <a:t>på</a:t>
            </a:r>
            <a:r>
              <a:rPr sz="907" spc="-5" dirty="0">
                <a:solidFill>
                  <a:srgbClr val="636466"/>
                </a:solidFill>
                <a:latin typeface="Georgia"/>
                <a:cs typeface="Georgia"/>
              </a:rPr>
              <a:t> </a:t>
            </a:r>
            <a:r>
              <a:rPr sz="907" dirty="0">
                <a:solidFill>
                  <a:srgbClr val="636466"/>
                </a:solidFill>
                <a:latin typeface="Georgia"/>
                <a:cs typeface="Georgia"/>
              </a:rPr>
              <a:t>udformning af </a:t>
            </a:r>
            <a:r>
              <a:rPr sz="907" spc="-9" dirty="0">
                <a:solidFill>
                  <a:srgbClr val="636466"/>
                </a:solidFill>
                <a:latin typeface="Georgia"/>
                <a:cs typeface="Georgia"/>
              </a:rPr>
              <a:t>transformerstation</a:t>
            </a:r>
            <a:r>
              <a:rPr sz="907" spc="-5" dirty="0">
                <a:solidFill>
                  <a:srgbClr val="636466"/>
                </a:solidFill>
                <a:latin typeface="Georgia"/>
                <a:cs typeface="Georgia"/>
              </a:rPr>
              <a:t> </a:t>
            </a:r>
            <a:r>
              <a:rPr sz="907" dirty="0">
                <a:solidFill>
                  <a:srgbClr val="636466"/>
                </a:solidFill>
                <a:latin typeface="Georgia"/>
                <a:cs typeface="Georgia"/>
              </a:rPr>
              <a:t>(60/10 </a:t>
            </a:r>
            <a:r>
              <a:rPr sz="907" spc="-23" dirty="0">
                <a:solidFill>
                  <a:srgbClr val="636466"/>
                </a:solidFill>
                <a:latin typeface="Georgia"/>
                <a:cs typeface="Georgia"/>
              </a:rPr>
              <a:t>kV)</a:t>
            </a:r>
            <a:endParaRPr sz="907">
              <a:latin typeface="Georgia"/>
              <a:cs typeface="Georgia"/>
            </a:endParaRPr>
          </a:p>
        </p:txBody>
      </p:sp>
      <p:sp>
        <p:nvSpPr>
          <p:cNvPr id="9" name="object 9"/>
          <p:cNvSpPr txBox="1"/>
          <p:nvPr/>
        </p:nvSpPr>
        <p:spPr>
          <a:xfrm>
            <a:off x="6345008" y="5848468"/>
            <a:ext cx="2627460" cy="151218"/>
          </a:xfrm>
          <a:prstGeom prst="rect">
            <a:avLst/>
          </a:prstGeom>
        </p:spPr>
        <p:txBody>
          <a:bodyPr vert="horz" wrap="square" lIns="0" tIns="11516" rIns="0" bIns="0" rtlCol="0">
            <a:spAutoFit/>
          </a:bodyPr>
          <a:lstStyle/>
          <a:p>
            <a:pPr marL="11516">
              <a:spcBef>
                <a:spcPts val="91"/>
              </a:spcBef>
            </a:pPr>
            <a:r>
              <a:rPr sz="907" dirty="0">
                <a:solidFill>
                  <a:srgbClr val="636466"/>
                </a:solidFill>
                <a:latin typeface="Georgia"/>
                <a:cs typeface="Georgia"/>
              </a:rPr>
              <a:t>Eksempel på </a:t>
            </a:r>
            <a:r>
              <a:rPr sz="907" spc="-9" dirty="0">
                <a:solidFill>
                  <a:srgbClr val="636466"/>
                </a:solidFill>
                <a:latin typeface="Georgia"/>
                <a:cs typeface="Georgia"/>
              </a:rPr>
              <a:t>teknikbygning</a:t>
            </a:r>
            <a:r>
              <a:rPr sz="907" spc="5" dirty="0">
                <a:solidFill>
                  <a:srgbClr val="636466"/>
                </a:solidFill>
                <a:latin typeface="Georgia"/>
                <a:cs typeface="Georgia"/>
              </a:rPr>
              <a:t> </a:t>
            </a:r>
            <a:r>
              <a:rPr sz="907" dirty="0">
                <a:solidFill>
                  <a:srgbClr val="636466"/>
                </a:solidFill>
                <a:latin typeface="Georgia"/>
                <a:cs typeface="Georgia"/>
              </a:rPr>
              <a:t>ved</a:t>
            </a:r>
            <a:r>
              <a:rPr sz="907" spc="9" dirty="0">
                <a:solidFill>
                  <a:srgbClr val="636466"/>
                </a:solidFill>
                <a:latin typeface="Georgia"/>
                <a:cs typeface="Georgia"/>
              </a:rPr>
              <a:t> </a:t>
            </a:r>
            <a:r>
              <a:rPr sz="907" spc="-9" dirty="0">
                <a:solidFill>
                  <a:srgbClr val="636466"/>
                </a:solidFill>
                <a:latin typeface="Georgia"/>
                <a:cs typeface="Georgia"/>
              </a:rPr>
              <a:t>transformerstation</a:t>
            </a:r>
            <a:endParaRPr sz="907">
              <a:latin typeface="Georgia"/>
              <a:cs typeface="Georgia"/>
            </a:endParaRPr>
          </a:p>
        </p:txBody>
      </p:sp>
      <p:pic>
        <p:nvPicPr>
          <p:cNvPr id="10" name="object 10"/>
          <p:cNvPicPr/>
          <p:nvPr/>
        </p:nvPicPr>
        <p:blipFill>
          <a:blip r:embed="rId5" cstate="print"/>
          <a:stretch>
            <a:fillRect/>
          </a:stretch>
        </p:blipFill>
        <p:spPr>
          <a:xfrm>
            <a:off x="1928593" y="3982684"/>
            <a:ext cx="3688234" cy="186074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927927"/>
            <a:ext cx="3254527" cy="346464"/>
          </a:xfrm>
          <a:prstGeom prst="rect">
            <a:avLst/>
          </a:prstGeom>
        </p:spPr>
        <p:txBody>
          <a:bodyPr vert="horz" wrap="square" lIns="0" tIns="11516" rIns="0" bIns="0" rtlCol="0" anchor="ctr">
            <a:spAutoFit/>
          </a:bodyPr>
          <a:lstStyle/>
          <a:p>
            <a:pPr marL="11516">
              <a:lnSpc>
                <a:spcPct val="100000"/>
              </a:lnSpc>
              <a:spcBef>
                <a:spcPts val="91"/>
              </a:spcBef>
            </a:pPr>
            <a:r>
              <a:rPr dirty="0"/>
              <a:t>Afskærmende </a:t>
            </a:r>
            <a:r>
              <a:rPr spc="-9" dirty="0"/>
              <a:t>beplantning</a:t>
            </a:r>
          </a:p>
        </p:txBody>
      </p:sp>
      <p:sp>
        <p:nvSpPr>
          <p:cNvPr id="3" name="object 3"/>
          <p:cNvSpPr txBox="1"/>
          <p:nvPr/>
        </p:nvSpPr>
        <p:spPr>
          <a:xfrm>
            <a:off x="8752435" y="1074327"/>
            <a:ext cx="930523" cy="354692"/>
          </a:xfrm>
          <a:prstGeom prst="rect">
            <a:avLst/>
          </a:prstGeom>
          <a:solidFill>
            <a:srgbClr val="E94E0F"/>
          </a:solidFill>
        </p:spPr>
        <p:txBody>
          <a:bodyPr vert="horz" wrap="square" lIns="0" tIns="5758" rIns="0" bIns="0" rtlCol="0">
            <a:spAutoFit/>
          </a:bodyPr>
          <a:lstStyle/>
          <a:p>
            <a:pPr>
              <a:spcBef>
                <a:spcPts val="45"/>
              </a:spcBef>
            </a:pPr>
            <a:endParaRPr sz="1270">
              <a:latin typeface="Times New Roman"/>
              <a:cs typeface="Times New Roman"/>
            </a:endParaRPr>
          </a:p>
          <a:p>
            <a:pPr marL="25912"/>
            <a:r>
              <a:rPr sz="997" b="1" spc="-9" dirty="0">
                <a:solidFill>
                  <a:srgbClr val="010202"/>
                </a:solidFill>
                <a:latin typeface="Calibri"/>
                <a:cs typeface="Calibri"/>
              </a:rPr>
              <a:t>Ammetræer</a:t>
            </a:r>
            <a:endParaRPr sz="997">
              <a:latin typeface="Calibri"/>
              <a:cs typeface="Calibri"/>
            </a:endParaRPr>
          </a:p>
        </p:txBody>
      </p:sp>
      <p:sp>
        <p:nvSpPr>
          <p:cNvPr id="4" name="object 4"/>
          <p:cNvSpPr txBox="1"/>
          <p:nvPr/>
        </p:nvSpPr>
        <p:spPr>
          <a:xfrm>
            <a:off x="8766879" y="1692374"/>
            <a:ext cx="349522"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Poppel</a:t>
            </a:r>
            <a:endParaRPr sz="907">
              <a:latin typeface="Calibri"/>
              <a:cs typeface="Calibri"/>
            </a:endParaRPr>
          </a:p>
        </p:txBody>
      </p:sp>
      <p:sp>
        <p:nvSpPr>
          <p:cNvPr id="5" name="object 5"/>
          <p:cNvSpPr txBox="1"/>
          <p:nvPr/>
        </p:nvSpPr>
        <p:spPr>
          <a:xfrm>
            <a:off x="8766879" y="2017023"/>
            <a:ext cx="297122"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Rødel</a:t>
            </a:r>
            <a:endParaRPr sz="907">
              <a:latin typeface="Calibri"/>
              <a:cs typeface="Calibri"/>
            </a:endParaRPr>
          </a:p>
        </p:txBody>
      </p:sp>
      <p:sp>
        <p:nvSpPr>
          <p:cNvPr id="6" name="object 6"/>
          <p:cNvSpPr txBox="1"/>
          <p:nvPr/>
        </p:nvSpPr>
        <p:spPr>
          <a:xfrm>
            <a:off x="8766879" y="2341437"/>
            <a:ext cx="682345"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Fuglekirsebær</a:t>
            </a:r>
            <a:endParaRPr sz="907">
              <a:latin typeface="Calibri"/>
              <a:cs typeface="Calibri"/>
            </a:endParaRPr>
          </a:p>
        </p:txBody>
      </p:sp>
      <p:sp>
        <p:nvSpPr>
          <p:cNvPr id="7" name="object 7"/>
          <p:cNvSpPr txBox="1"/>
          <p:nvPr/>
        </p:nvSpPr>
        <p:spPr>
          <a:xfrm>
            <a:off x="7638249" y="1074327"/>
            <a:ext cx="930523" cy="354692"/>
          </a:xfrm>
          <a:prstGeom prst="rect">
            <a:avLst/>
          </a:prstGeom>
          <a:solidFill>
            <a:srgbClr val="5A87AF"/>
          </a:solidFill>
        </p:spPr>
        <p:txBody>
          <a:bodyPr vert="horz" wrap="square" lIns="0" tIns="5758" rIns="0" bIns="0" rtlCol="0">
            <a:spAutoFit/>
          </a:bodyPr>
          <a:lstStyle/>
          <a:p>
            <a:pPr>
              <a:spcBef>
                <a:spcPts val="45"/>
              </a:spcBef>
            </a:pPr>
            <a:endParaRPr sz="1270">
              <a:latin typeface="Times New Roman"/>
              <a:cs typeface="Times New Roman"/>
            </a:endParaRPr>
          </a:p>
          <a:p>
            <a:pPr marL="25912"/>
            <a:r>
              <a:rPr sz="997" b="1" spc="-9" dirty="0">
                <a:solidFill>
                  <a:srgbClr val="010202"/>
                </a:solidFill>
                <a:latin typeface="Calibri"/>
                <a:cs typeface="Calibri"/>
              </a:rPr>
              <a:t>Bestandstræer</a:t>
            </a:r>
            <a:endParaRPr sz="997">
              <a:latin typeface="Calibri"/>
              <a:cs typeface="Calibri"/>
            </a:endParaRPr>
          </a:p>
        </p:txBody>
      </p:sp>
      <p:sp>
        <p:nvSpPr>
          <p:cNvPr id="8" name="object 8"/>
          <p:cNvSpPr txBox="1"/>
          <p:nvPr/>
        </p:nvSpPr>
        <p:spPr>
          <a:xfrm>
            <a:off x="7652724" y="1692374"/>
            <a:ext cx="137045" cy="152963"/>
          </a:xfrm>
          <a:prstGeom prst="rect">
            <a:avLst/>
          </a:prstGeom>
        </p:spPr>
        <p:txBody>
          <a:bodyPr vert="horz" wrap="square" lIns="0" tIns="13244" rIns="0" bIns="0" rtlCol="0">
            <a:spAutoFit/>
          </a:bodyPr>
          <a:lstStyle/>
          <a:p>
            <a:pPr marL="11516">
              <a:spcBef>
                <a:spcPts val="104"/>
              </a:spcBef>
            </a:pPr>
            <a:r>
              <a:rPr sz="907" spc="-23" dirty="0">
                <a:solidFill>
                  <a:srgbClr val="010202"/>
                </a:solidFill>
                <a:latin typeface="Calibri"/>
                <a:cs typeface="Calibri"/>
              </a:rPr>
              <a:t>Eg</a:t>
            </a:r>
            <a:endParaRPr sz="907">
              <a:latin typeface="Calibri"/>
              <a:cs typeface="Calibri"/>
            </a:endParaRPr>
          </a:p>
        </p:txBody>
      </p:sp>
      <p:sp>
        <p:nvSpPr>
          <p:cNvPr id="9" name="object 9"/>
          <p:cNvSpPr txBox="1"/>
          <p:nvPr/>
        </p:nvSpPr>
        <p:spPr>
          <a:xfrm>
            <a:off x="7652724" y="2017023"/>
            <a:ext cx="475626"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Skovabild</a:t>
            </a:r>
            <a:endParaRPr sz="907">
              <a:latin typeface="Calibri"/>
              <a:cs typeface="Calibri"/>
            </a:endParaRPr>
          </a:p>
        </p:txBody>
      </p:sp>
      <p:sp>
        <p:nvSpPr>
          <p:cNvPr id="10" name="object 10"/>
          <p:cNvSpPr txBox="1"/>
          <p:nvPr/>
        </p:nvSpPr>
        <p:spPr>
          <a:xfrm>
            <a:off x="7652842" y="2341437"/>
            <a:ext cx="728986"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Almindelig</a:t>
            </a:r>
            <a:r>
              <a:rPr sz="907" spc="-36" dirty="0">
                <a:solidFill>
                  <a:srgbClr val="010202"/>
                </a:solidFill>
                <a:latin typeface="Calibri"/>
                <a:cs typeface="Calibri"/>
              </a:rPr>
              <a:t> </a:t>
            </a:r>
            <a:r>
              <a:rPr sz="907" spc="-23" dirty="0">
                <a:solidFill>
                  <a:srgbClr val="010202"/>
                </a:solidFill>
                <a:latin typeface="Calibri"/>
                <a:cs typeface="Calibri"/>
              </a:rPr>
              <a:t>Røn</a:t>
            </a:r>
            <a:endParaRPr sz="907">
              <a:latin typeface="Calibri"/>
              <a:cs typeface="Calibri"/>
            </a:endParaRPr>
          </a:p>
        </p:txBody>
      </p:sp>
      <p:sp>
        <p:nvSpPr>
          <p:cNvPr id="11" name="object 11"/>
          <p:cNvSpPr txBox="1"/>
          <p:nvPr/>
        </p:nvSpPr>
        <p:spPr>
          <a:xfrm>
            <a:off x="7652724" y="2665969"/>
            <a:ext cx="885609"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Almindelig</a:t>
            </a:r>
            <a:r>
              <a:rPr sz="907" spc="-36" dirty="0">
                <a:solidFill>
                  <a:srgbClr val="010202"/>
                </a:solidFill>
                <a:latin typeface="Calibri"/>
                <a:cs typeface="Calibri"/>
              </a:rPr>
              <a:t> </a:t>
            </a:r>
            <a:r>
              <a:rPr sz="907" spc="-9" dirty="0">
                <a:solidFill>
                  <a:srgbClr val="010202"/>
                </a:solidFill>
                <a:latin typeface="Calibri"/>
                <a:cs typeface="Calibri"/>
              </a:rPr>
              <a:t>avnbøg</a:t>
            </a:r>
            <a:endParaRPr sz="907">
              <a:latin typeface="Calibri"/>
              <a:cs typeface="Calibri"/>
            </a:endParaRPr>
          </a:p>
        </p:txBody>
      </p:sp>
      <p:sp>
        <p:nvSpPr>
          <p:cNvPr id="12" name="object 12"/>
          <p:cNvSpPr txBox="1"/>
          <p:nvPr/>
        </p:nvSpPr>
        <p:spPr>
          <a:xfrm>
            <a:off x="7652608" y="2990384"/>
            <a:ext cx="221690" cy="152963"/>
          </a:xfrm>
          <a:prstGeom prst="rect">
            <a:avLst/>
          </a:prstGeom>
        </p:spPr>
        <p:txBody>
          <a:bodyPr vert="horz" wrap="square" lIns="0" tIns="13244" rIns="0" bIns="0" rtlCol="0">
            <a:spAutoFit/>
          </a:bodyPr>
          <a:lstStyle/>
          <a:p>
            <a:pPr marL="11516">
              <a:spcBef>
                <a:spcPts val="104"/>
              </a:spcBef>
            </a:pPr>
            <a:r>
              <a:rPr sz="907" spc="-18" dirty="0">
                <a:solidFill>
                  <a:srgbClr val="010202"/>
                </a:solidFill>
                <a:latin typeface="Calibri"/>
                <a:cs typeface="Calibri"/>
              </a:rPr>
              <a:t>Lind</a:t>
            </a:r>
            <a:endParaRPr sz="907">
              <a:latin typeface="Calibri"/>
              <a:cs typeface="Calibri"/>
            </a:endParaRPr>
          </a:p>
        </p:txBody>
      </p:sp>
      <p:sp>
        <p:nvSpPr>
          <p:cNvPr id="13" name="object 13"/>
          <p:cNvSpPr txBox="1"/>
          <p:nvPr/>
        </p:nvSpPr>
        <p:spPr>
          <a:xfrm>
            <a:off x="7638249" y="3322404"/>
            <a:ext cx="930523" cy="354692"/>
          </a:xfrm>
          <a:prstGeom prst="rect">
            <a:avLst/>
          </a:prstGeom>
          <a:solidFill>
            <a:srgbClr val="009641"/>
          </a:solidFill>
        </p:spPr>
        <p:txBody>
          <a:bodyPr vert="horz" wrap="square" lIns="0" tIns="5758" rIns="0" bIns="0" rtlCol="0">
            <a:spAutoFit/>
          </a:bodyPr>
          <a:lstStyle/>
          <a:p>
            <a:pPr>
              <a:spcBef>
                <a:spcPts val="45"/>
              </a:spcBef>
            </a:pPr>
            <a:endParaRPr sz="1270">
              <a:latin typeface="Times New Roman"/>
              <a:cs typeface="Times New Roman"/>
            </a:endParaRPr>
          </a:p>
          <a:p>
            <a:pPr marL="25912"/>
            <a:r>
              <a:rPr sz="997" b="1" dirty="0">
                <a:solidFill>
                  <a:srgbClr val="010202"/>
                </a:solidFill>
                <a:latin typeface="Calibri"/>
                <a:cs typeface="Calibri"/>
              </a:rPr>
              <a:t>Mindre</a:t>
            </a:r>
            <a:r>
              <a:rPr sz="997" b="1" spc="32" dirty="0">
                <a:solidFill>
                  <a:srgbClr val="010202"/>
                </a:solidFill>
                <a:latin typeface="Calibri"/>
                <a:cs typeface="Calibri"/>
              </a:rPr>
              <a:t> </a:t>
            </a:r>
            <a:r>
              <a:rPr sz="997" b="1" spc="-9" dirty="0">
                <a:solidFill>
                  <a:srgbClr val="010202"/>
                </a:solidFill>
                <a:latin typeface="Calibri"/>
                <a:cs typeface="Calibri"/>
              </a:rPr>
              <a:t>buske</a:t>
            </a:r>
            <a:endParaRPr sz="997">
              <a:latin typeface="Calibri"/>
              <a:cs typeface="Calibri"/>
            </a:endParaRPr>
          </a:p>
        </p:txBody>
      </p:sp>
      <p:sp>
        <p:nvSpPr>
          <p:cNvPr id="14" name="object 14"/>
          <p:cNvSpPr txBox="1"/>
          <p:nvPr/>
        </p:nvSpPr>
        <p:spPr>
          <a:xfrm>
            <a:off x="7652751" y="3940457"/>
            <a:ext cx="544724" cy="152963"/>
          </a:xfrm>
          <a:prstGeom prst="rect">
            <a:avLst/>
          </a:prstGeom>
        </p:spPr>
        <p:txBody>
          <a:bodyPr vert="horz" wrap="square" lIns="0" tIns="13244" rIns="0" bIns="0" rtlCol="0">
            <a:spAutoFit/>
          </a:bodyPr>
          <a:lstStyle/>
          <a:p>
            <a:pPr marL="11516">
              <a:spcBef>
                <a:spcPts val="104"/>
              </a:spcBef>
            </a:pPr>
            <a:r>
              <a:rPr sz="907" dirty="0">
                <a:solidFill>
                  <a:srgbClr val="010202"/>
                </a:solidFill>
                <a:latin typeface="Calibri"/>
                <a:cs typeface="Calibri"/>
              </a:rPr>
              <a:t>Rød</a:t>
            </a:r>
            <a:r>
              <a:rPr sz="907" spc="18" dirty="0">
                <a:solidFill>
                  <a:srgbClr val="010202"/>
                </a:solidFill>
                <a:latin typeface="Calibri"/>
                <a:cs typeface="Calibri"/>
              </a:rPr>
              <a:t> </a:t>
            </a:r>
            <a:r>
              <a:rPr sz="907" spc="-9" dirty="0">
                <a:solidFill>
                  <a:srgbClr val="010202"/>
                </a:solidFill>
                <a:latin typeface="Calibri"/>
                <a:cs typeface="Calibri"/>
              </a:rPr>
              <a:t>Kornel</a:t>
            </a:r>
            <a:endParaRPr sz="907">
              <a:latin typeface="Calibri"/>
              <a:cs typeface="Calibri"/>
            </a:endParaRPr>
          </a:p>
        </p:txBody>
      </p:sp>
      <p:sp>
        <p:nvSpPr>
          <p:cNvPr id="15" name="object 15"/>
          <p:cNvSpPr txBox="1"/>
          <p:nvPr/>
        </p:nvSpPr>
        <p:spPr>
          <a:xfrm>
            <a:off x="7652751" y="4265105"/>
            <a:ext cx="465261"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Æblerose</a:t>
            </a:r>
            <a:endParaRPr sz="907">
              <a:latin typeface="Calibri"/>
              <a:cs typeface="Calibri"/>
            </a:endParaRPr>
          </a:p>
        </p:txBody>
      </p:sp>
      <p:sp>
        <p:nvSpPr>
          <p:cNvPr id="16" name="object 16"/>
          <p:cNvSpPr txBox="1"/>
          <p:nvPr/>
        </p:nvSpPr>
        <p:spPr>
          <a:xfrm>
            <a:off x="7652751" y="4589520"/>
            <a:ext cx="537239"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Hunderose</a:t>
            </a:r>
            <a:endParaRPr sz="907">
              <a:latin typeface="Calibri"/>
              <a:cs typeface="Calibri"/>
            </a:endParaRPr>
          </a:p>
        </p:txBody>
      </p:sp>
      <p:sp>
        <p:nvSpPr>
          <p:cNvPr id="17" name="object 17"/>
          <p:cNvSpPr txBox="1"/>
          <p:nvPr/>
        </p:nvSpPr>
        <p:spPr>
          <a:xfrm>
            <a:off x="7652634" y="4914052"/>
            <a:ext cx="381192"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Klitrose</a:t>
            </a:r>
            <a:endParaRPr sz="907">
              <a:latin typeface="Calibri"/>
              <a:cs typeface="Calibri"/>
            </a:endParaRPr>
          </a:p>
        </p:txBody>
      </p:sp>
      <p:sp>
        <p:nvSpPr>
          <p:cNvPr id="18" name="object 18"/>
          <p:cNvSpPr txBox="1"/>
          <p:nvPr/>
        </p:nvSpPr>
        <p:spPr>
          <a:xfrm>
            <a:off x="7652751" y="5238467"/>
            <a:ext cx="459503"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Fjeldsribs</a:t>
            </a:r>
            <a:endParaRPr sz="907">
              <a:latin typeface="Calibri"/>
              <a:cs typeface="Calibri"/>
            </a:endParaRPr>
          </a:p>
        </p:txBody>
      </p:sp>
      <p:sp>
        <p:nvSpPr>
          <p:cNvPr id="19" name="object 19"/>
          <p:cNvSpPr txBox="1"/>
          <p:nvPr/>
        </p:nvSpPr>
        <p:spPr>
          <a:xfrm>
            <a:off x="7652751" y="5563115"/>
            <a:ext cx="787720" cy="152963"/>
          </a:xfrm>
          <a:prstGeom prst="rect">
            <a:avLst/>
          </a:prstGeom>
        </p:spPr>
        <p:txBody>
          <a:bodyPr vert="horz" wrap="square" lIns="0" tIns="13244" rIns="0" bIns="0" rtlCol="0">
            <a:spAutoFit/>
          </a:bodyPr>
          <a:lstStyle/>
          <a:p>
            <a:pPr marL="11516">
              <a:spcBef>
                <a:spcPts val="104"/>
              </a:spcBef>
            </a:pPr>
            <a:r>
              <a:rPr sz="907" dirty="0">
                <a:solidFill>
                  <a:srgbClr val="010202"/>
                </a:solidFill>
                <a:latin typeface="Calibri"/>
                <a:cs typeface="Calibri"/>
              </a:rPr>
              <a:t>Dunet</a:t>
            </a:r>
            <a:r>
              <a:rPr sz="907" spc="-50" dirty="0">
                <a:solidFill>
                  <a:srgbClr val="010202"/>
                </a:solidFill>
                <a:latin typeface="Calibri"/>
                <a:cs typeface="Calibri"/>
              </a:rPr>
              <a:t> </a:t>
            </a:r>
            <a:r>
              <a:rPr sz="907" spc="-9" dirty="0">
                <a:solidFill>
                  <a:srgbClr val="010202"/>
                </a:solidFill>
                <a:latin typeface="Calibri"/>
                <a:cs typeface="Calibri"/>
              </a:rPr>
              <a:t>Gedeblad</a:t>
            </a:r>
            <a:endParaRPr sz="907">
              <a:latin typeface="Calibri"/>
              <a:cs typeface="Calibri"/>
            </a:endParaRPr>
          </a:p>
        </p:txBody>
      </p:sp>
      <p:sp>
        <p:nvSpPr>
          <p:cNvPr id="20" name="object 20"/>
          <p:cNvSpPr txBox="1"/>
          <p:nvPr/>
        </p:nvSpPr>
        <p:spPr>
          <a:xfrm>
            <a:off x="8752435" y="3322404"/>
            <a:ext cx="930523" cy="354692"/>
          </a:xfrm>
          <a:prstGeom prst="rect">
            <a:avLst/>
          </a:prstGeom>
          <a:solidFill>
            <a:srgbClr val="FEC700"/>
          </a:solidFill>
        </p:spPr>
        <p:txBody>
          <a:bodyPr vert="horz" wrap="square" lIns="0" tIns="5758" rIns="0" bIns="0" rtlCol="0">
            <a:spAutoFit/>
          </a:bodyPr>
          <a:lstStyle/>
          <a:p>
            <a:pPr>
              <a:spcBef>
                <a:spcPts val="45"/>
              </a:spcBef>
            </a:pPr>
            <a:endParaRPr sz="1270">
              <a:latin typeface="Times New Roman"/>
              <a:cs typeface="Times New Roman"/>
            </a:endParaRPr>
          </a:p>
          <a:p>
            <a:pPr marL="25912"/>
            <a:r>
              <a:rPr sz="997" b="1" dirty="0">
                <a:solidFill>
                  <a:srgbClr val="010202"/>
                </a:solidFill>
                <a:latin typeface="Calibri"/>
                <a:cs typeface="Calibri"/>
              </a:rPr>
              <a:t>Større</a:t>
            </a:r>
            <a:r>
              <a:rPr sz="997" b="1" spc="82" dirty="0">
                <a:solidFill>
                  <a:srgbClr val="010202"/>
                </a:solidFill>
                <a:latin typeface="Calibri"/>
                <a:cs typeface="Calibri"/>
              </a:rPr>
              <a:t> </a:t>
            </a:r>
            <a:r>
              <a:rPr sz="997" b="1" spc="-9" dirty="0">
                <a:solidFill>
                  <a:srgbClr val="010202"/>
                </a:solidFill>
                <a:latin typeface="Calibri"/>
                <a:cs typeface="Calibri"/>
              </a:rPr>
              <a:t>buske</a:t>
            </a:r>
            <a:endParaRPr sz="997">
              <a:latin typeface="Calibri"/>
              <a:cs typeface="Calibri"/>
            </a:endParaRPr>
          </a:p>
        </p:txBody>
      </p:sp>
      <p:sp>
        <p:nvSpPr>
          <p:cNvPr id="21" name="object 21"/>
          <p:cNvSpPr txBox="1"/>
          <p:nvPr/>
        </p:nvSpPr>
        <p:spPr>
          <a:xfrm>
            <a:off x="8766905" y="3940457"/>
            <a:ext cx="442805"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Kvalkved</a:t>
            </a:r>
            <a:endParaRPr sz="907">
              <a:latin typeface="Calibri"/>
              <a:cs typeface="Calibri"/>
            </a:endParaRPr>
          </a:p>
        </p:txBody>
      </p:sp>
      <p:sp>
        <p:nvSpPr>
          <p:cNvPr id="22" name="object 22"/>
          <p:cNvSpPr txBox="1"/>
          <p:nvPr/>
        </p:nvSpPr>
        <p:spPr>
          <a:xfrm>
            <a:off x="8767139" y="4265105"/>
            <a:ext cx="234933" cy="152963"/>
          </a:xfrm>
          <a:prstGeom prst="rect">
            <a:avLst/>
          </a:prstGeom>
        </p:spPr>
        <p:txBody>
          <a:bodyPr vert="horz" wrap="square" lIns="0" tIns="13244" rIns="0" bIns="0" rtlCol="0">
            <a:spAutoFit/>
          </a:bodyPr>
          <a:lstStyle/>
          <a:p>
            <a:pPr marL="11516">
              <a:spcBef>
                <a:spcPts val="104"/>
              </a:spcBef>
            </a:pPr>
            <a:r>
              <a:rPr sz="907" spc="-18" dirty="0">
                <a:solidFill>
                  <a:srgbClr val="010202"/>
                </a:solidFill>
                <a:latin typeface="Calibri"/>
                <a:cs typeface="Calibri"/>
              </a:rPr>
              <a:t>Hyld</a:t>
            </a:r>
            <a:endParaRPr sz="907">
              <a:latin typeface="Calibri"/>
              <a:cs typeface="Calibri"/>
            </a:endParaRPr>
          </a:p>
        </p:txBody>
      </p:sp>
      <p:sp>
        <p:nvSpPr>
          <p:cNvPr id="23" name="object 23"/>
          <p:cNvSpPr txBox="1"/>
          <p:nvPr/>
        </p:nvSpPr>
        <p:spPr>
          <a:xfrm>
            <a:off x="8767255" y="4589520"/>
            <a:ext cx="279848"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Slåen</a:t>
            </a:r>
            <a:endParaRPr sz="907">
              <a:latin typeface="Calibri"/>
              <a:cs typeface="Calibri"/>
            </a:endParaRPr>
          </a:p>
        </p:txBody>
      </p:sp>
      <p:sp>
        <p:nvSpPr>
          <p:cNvPr id="24" name="object 24"/>
          <p:cNvSpPr txBox="1"/>
          <p:nvPr/>
        </p:nvSpPr>
        <p:spPr>
          <a:xfrm>
            <a:off x="8767374" y="4914052"/>
            <a:ext cx="377736"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Benved</a:t>
            </a:r>
            <a:endParaRPr sz="907">
              <a:latin typeface="Calibri"/>
              <a:cs typeface="Calibri"/>
            </a:endParaRPr>
          </a:p>
        </p:txBody>
      </p:sp>
      <p:sp>
        <p:nvSpPr>
          <p:cNvPr id="25" name="object 25"/>
          <p:cNvSpPr txBox="1"/>
          <p:nvPr/>
        </p:nvSpPr>
        <p:spPr>
          <a:xfrm>
            <a:off x="8767490" y="5238467"/>
            <a:ext cx="742806"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Almindelig</a:t>
            </a:r>
            <a:r>
              <a:rPr sz="907" spc="-36" dirty="0">
                <a:solidFill>
                  <a:srgbClr val="010202"/>
                </a:solidFill>
                <a:latin typeface="Calibri"/>
                <a:cs typeface="Calibri"/>
              </a:rPr>
              <a:t> </a:t>
            </a:r>
            <a:r>
              <a:rPr sz="907" spc="-23" dirty="0">
                <a:solidFill>
                  <a:srgbClr val="010202"/>
                </a:solidFill>
                <a:latin typeface="Calibri"/>
                <a:cs typeface="Calibri"/>
              </a:rPr>
              <a:t>hæg</a:t>
            </a:r>
            <a:endParaRPr sz="907">
              <a:latin typeface="Calibri"/>
              <a:cs typeface="Calibri"/>
            </a:endParaRPr>
          </a:p>
        </p:txBody>
      </p:sp>
      <p:sp>
        <p:nvSpPr>
          <p:cNvPr id="26" name="object 26"/>
          <p:cNvSpPr txBox="1"/>
          <p:nvPr/>
        </p:nvSpPr>
        <p:spPr>
          <a:xfrm>
            <a:off x="8767725" y="5563115"/>
            <a:ext cx="329944" cy="152963"/>
          </a:xfrm>
          <a:prstGeom prst="rect">
            <a:avLst/>
          </a:prstGeom>
        </p:spPr>
        <p:txBody>
          <a:bodyPr vert="horz" wrap="square" lIns="0" tIns="13244" rIns="0" bIns="0" rtlCol="0">
            <a:spAutoFit/>
          </a:bodyPr>
          <a:lstStyle/>
          <a:p>
            <a:pPr marL="11516">
              <a:spcBef>
                <a:spcPts val="104"/>
              </a:spcBef>
            </a:pPr>
            <a:r>
              <a:rPr sz="907" spc="-9" dirty="0">
                <a:solidFill>
                  <a:srgbClr val="010202"/>
                </a:solidFill>
                <a:latin typeface="Calibri"/>
                <a:cs typeface="Calibri"/>
              </a:rPr>
              <a:t>Hassel</a:t>
            </a:r>
            <a:endParaRPr sz="907">
              <a:latin typeface="Calibri"/>
              <a:cs typeface="Calibri"/>
            </a:endParaRPr>
          </a:p>
        </p:txBody>
      </p:sp>
      <p:sp>
        <p:nvSpPr>
          <p:cNvPr id="27" name="object 27"/>
          <p:cNvSpPr txBox="1"/>
          <p:nvPr/>
        </p:nvSpPr>
        <p:spPr>
          <a:xfrm>
            <a:off x="8767724" y="5794189"/>
            <a:ext cx="514782" cy="317798"/>
          </a:xfrm>
          <a:prstGeom prst="rect">
            <a:avLst/>
          </a:prstGeom>
        </p:spPr>
        <p:txBody>
          <a:bodyPr vert="horz" wrap="square" lIns="0" tIns="10941" rIns="0" bIns="0" rtlCol="0">
            <a:spAutoFit/>
          </a:bodyPr>
          <a:lstStyle/>
          <a:p>
            <a:pPr marL="11516" marR="4607" indent="-576">
              <a:lnSpc>
                <a:spcPct val="112700"/>
              </a:lnSpc>
              <a:spcBef>
                <a:spcPts val="86"/>
              </a:spcBef>
            </a:pPr>
            <a:r>
              <a:rPr sz="907" spc="-9" dirty="0">
                <a:solidFill>
                  <a:srgbClr val="010202"/>
                </a:solidFill>
                <a:latin typeface="Calibri"/>
                <a:cs typeface="Calibri"/>
              </a:rPr>
              <a:t>Almindelig hvidtjørn</a:t>
            </a:r>
            <a:endParaRPr sz="907">
              <a:latin typeface="Calibri"/>
              <a:cs typeface="Calibri"/>
            </a:endParaRPr>
          </a:p>
        </p:txBody>
      </p:sp>
      <p:pic>
        <p:nvPicPr>
          <p:cNvPr id="28" name="object 28"/>
          <p:cNvPicPr/>
          <p:nvPr/>
        </p:nvPicPr>
        <p:blipFill>
          <a:blip r:embed="rId2" cstate="print"/>
          <a:stretch>
            <a:fillRect/>
          </a:stretch>
        </p:blipFill>
        <p:spPr>
          <a:xfrm>
            <a:off x="2292234" y="3852089"/>
            <a:ext cx="4243829" cy="2429"/>
          </a:xfrm>
          <a:prstGeom prst="rect">
            <a:avLst/>
          </a:prstGeom>
        </p:spPr>
      </p:pic>
      <p:sp>
        <p:nvSpPr>
          <p:cNvPr id="29" name="object 29"/>
          <p:cNvSpPr txBox="1"/>
          <p:nvPr/>
        </p:nvSpPr>
        <p:spPr>
          <a:xfrm rot="2700000">
            <a:off x="6199903" y="4254791"/>
            <a:ext cx="262583" cy="64120"/>
          </a:xfrm>
          <a:prstGeom prst="rect">
            <a:avLst/>
          </a:prstGeom>
        </p:spPr>
        <p:txBody>
          <a:bodyPr vert="horz" wrap="square" lIns="0" tIns="0" rIns="0" bIns="0" rtlCol="0">
            <a:spAutoFit/>
          </a:bodyPr>
          <a:lstStyle/>
          <a:p>
            <a:pPr>
              <a:lnSpc>
                <a:spcPts val="472"/>
              </a:lnSpc>
            </a:pPr>
            <a:r>
              <a:rPr sz="453" b="1" spc="-23" dirty="0">
                <a:solidFill>
                  <a:srgbClr val="010202"/>
                </a:solidFill>
                <a:latin typeface="Arial"/>
                <a:cs typeface="Arial"/>
              </a:rPr>
              <a:t>1.</a:t>
            </a:r>
            <a:r>
              <a:rPr sz="453" b="1" spc="453" dirty="0">
                <a:solidFill>
                  <a:srgbClr val="010202"/>
                </a:solidFill>
                <a:latin typeface="Arial"/>
                <a:cs typeface="Arial"/>
              </a:rPr>
              <a:t> </a:t>
            </a:r>
            <a:r>
              <a:rPr sz="453" b="1" spc="-218" dirty="0">
                <a:solidFill>
                  <a:srgbClr val="010202"/>
                </a:solidFill>
                <a:latin typeface="Arial"/>
                <a:cs typeface="Arial"/>
              </a:rPr>
              <a:t>Række</a:t>
            </a:r>
            <a:endParaRPr sz="453">
              <a:latin typeface="Arial"/>
              <a:cs typeface="Arial"/>
            </a:endParaRPr>
          </a:p>
        </p:txBody>
      </p:sp>
      <p:sp>
        <p:nvSpPr>
          <p:cNvPr id="30" name="object 30"/>
          <p:cNvSpPr txBox="1"/>
          <p:nvPr/>
        </p:nvSpPr>
        <p:spPr>
          <a:xfrm rot="2700000">
            <a:off x="6199904" y="4550482"/>
            <a:ext cx="262583" cy="64120"/>
          </a:xfrm>
          <a:prstGeom prst="rect">
            <a:avLst/>
          </a:prstGeom>
        </p:spPr>
        <p:txBody>
          <a:bodyPr vert="horz" wrap="square" lIns="0" tIns="0" rIns="0" bIns="0" rtlCol="0">
            <a:spAutoFit/>
          </a:bodyPr>
          <a:lstStyle/>
          <a:p>
            <a:pPr>
              <a:lnSpc>
                <a:spcPts val="472"/>
              </a:lnSpc>
            </a:pPr>
            <a:r>
              <a:rPr sz="453" b="1" spc="-23" dirty="0">
                <a:solidFill>
                  <a:srgbClr val="010202"/>
                </a:solidFill>
                <a:latin typeface="Arial"/>
                <a:cs typeface="Arial"/>
              </a:rPr>
              <a:t>2.</a:t>
            </a:r>
            <a:r>
              <a:rPr sz="453" b="1" spc="453" dirty="0">
                <a:solidFill>
                  <a:srgbClr val="010202"/>
                </a:solidFill>
                <a:latin typeface="Arial"/>
                <a:cs typeface="Arial"/>
              </a:rPr>
              <a:t> </a:t>
            </a:r>
            <a:r>
              <a:rPr sz="453" b="1" spc="-218" dirty="0">
                <a:solidFill>
                  <a:srgbClr val="010202"/>
                </a:solidFill>
                <a:latin typeface="Arial"/>
                <a:cs typeface="Arial"/>
              </a:rPr>
              <a:t>Række</a:t>
            </a:r>
            <a:endParaRPr sz="453">
              <a:latin typeface="Arial"/>
              <a:cs typeface="Arial"/>
            </a:endParaRPr>
          </a:p>
        </p:txBody>
      </p:sp>
      <p:sp>
        <p:nvSpPr>
          <p:cNvPr id="31" name="object 31"/>
          <p:cNvSpPr txBox="1"/>
          <p:nvPr/>
        </p:nvSpPr>
        <p:spPr>
          <a:xfrm rot="2700000">
            <a:off x="6200410" y="4843804"/>
            <a:ext cx="262583" cy="64120"/>
          </a:xfrm>
          <a:prstGeom prst="rect">
            <a:avLst/>
          </a:prstGeom>
        </p:spPr>
        <p:txBody>
          <a:bodyPr vert="horz" wrap="square" lIns="0" tIns="0" rIns="0" bIns="0" rtlCol="0">
            <a:spAutoFit/>
          </a:bodyPr>
          <a:lstStyle/>
          <a:p>
            <a:pPr>
              <a:lnSpc>
                <a:spcPts val="472"/>
              </a:lnSpc>
            </a:pPr>
            <a:r>
              <a:rPr sz="453" b="1" spc="-23" dirty="0">
                <a:solidFill>
                  <a:srgbClr val="010202"/>
                </a:solidFill>
                <a:latin typeface="Arial"/>
                <a:cs typeface="Arial"/>
              </a:rPr>
              <a:t>3.</a:t>
            </a:r>
            <a:r>
              <a:rPr sz="453" b="1" spc="453" dirty="0">
                <a:solidFill>
                  <a:srgbClr val="010202"/>
                </a:solidFill>
                <a:latin typeface="Arial"/>
                <a:cs typeface="Arial"/>
              </a:rPr>
              <a:t> </a:t>
            </a:r>
            <a:r>
              <a:rPr sz="453" b="1" spc="-218" dirty="0">
                <a:solidFill>
                  <a:srgbClr val="010202"/>
                </a:solidFill>
                <a:latin typeface="Arial"/>
                <a:cs typeface="Arial"/>
              </a:rPr>
              <a:t>Række</a:t>
            </a:r>
            <a:endParaRPr sz="453">
              <a:latin typeface="Arial"/>
              <a:cs typeface="Arial"/>
            </a:endParaRPr>
          </a:p>
        </p:txBody>
      </p:sp>
      <p:sp>
        <p:nvSpPr>
          <p:cNvPr id="32" name="object 32"/>
          <p:cNvSpPr txBox="1"/>
          <p:nvPr/>
        </p:nvSpPr>
        <p:spPr>
          <a:xfrm rot="2700000">
            <a:off x="6219205" y="5138335"/>
            <a:ext cx="262583" cy="64120"/>
          </a:xfrm>
          <a:prstGeom prst="rect">
            <a:avLst/>
          </a:prstGeom>
        </p:spPr>
        <p:txBody>
          <a:bodyPr vert="horz" wrap="square" lIns="0" tIns="0" rIns="0" bIns="0" rtlCol="0">
            <a:spAutoFit/>
          </a:bodyPr>
          <a:lstStyle/>
          <a:p>
            <a:pPr>
              <a:lnSpc>
                <a:spcPts val="472"/>
              </a:lnSpc>
            </a:pPr>
            <a:r>
              <a:rPr sz="453" b="1" spc="-23" dirty="0">
                <a:solidFill>
                  <a:srgbClr val="010202"/>
                </a:solidFill>
                <a:latin typeface="Arial"/>
                <a:cs typeface="Arial"/>
              </a:rPr>
              <a:t>4.</a:t>
            </a:r>
            <a:r>
              <a:rPr sz="453" b="1" spc="453" dirty="0">
                <a:solidFill>
                  <a:srgbClr val="010202"/>
                </a:solidFill>
                <a:latin typeface="Arial"/>
                <a:cs typeface="Arial"/>
              </a:rPr>
              <a:t> </a:t>
            </a:r>
            <a:r>
              <a:rPr sz="453" b="1" spc="-218" dirty="0">
                <a:solidFill>
                  <a:srgbClr val="010202"/>
                </a:solidFill>
                <a:latin typeface="Arial"/>
                <a:cs typeface="Arial"/>
              </a:rPr>
              <a:t>Række</a:t>
            </a:r>
            <a:endParaRPr sz="453">
              <a:latin typeface="Arial"/>
              <a:cs typeface="Arial"/>
            </a:endParaRPr>
          </a:p>
        </p:txBody>
      </p:sp>
      <p:sp>
        <p:nvSpPr>
          <p:cNvPr id="33" name="object 33"/>
          <p:cNvSpPr txBox="1"/>
          <p:nvPr/>
        </p:nvSpPr>
        <p:spPr>
          <a:xfrm rot="2700000">
            <a:off x="6228433" y="5432853"/>
            <a:ext cx="262583" cy="64120"/>
          </a:xfrm>
          <a:prstGeom prst="rect">
            <a:avLst/>
          </a:prstGeom>
        </p:spPr>
        <p:txBody>
          <a:bodyPr vert="horz" wrap="square" lIns="0" tIns="0" rIns="0" bIns="0" rtlCol="0">
            <a:spAutoFit/>
          </a:bodyPr>
          <a:lstStyle/>
          <a:p>
            <a:pPr>
              <a:lnSpc>
                <a:spcPts val="472"/>
              </a:lnSpc>
            </a:pPr>
            <a:r>
              <a:rPr sz="453" b="1" spc="-23" dirty="0">
                <a:solidFill>
                  <a:srgbClr val="010202"/>
                </a:solidFill>
                <a:latin typeface="Arial"/>
                <a:cs typeface="Arial"/>
              </a:rPr>
              <a:t>5.</a:t>
            </a:r>
            <a:r>
              <a:rPr sz="453" b="1" spc="453" dirty="0">
                <a:solidFill>
                  <a:srgbClr val="010202"/>
                </a:solidFill>
                <a:latin typeface="Arial"/>
                <a:cs typeface="Arial"/>
              </a:rPr>
              <a:t> </a:t>
            </a:r>
            <a:r>
              <a:rPr sz="453" b="1" spc="-218" dirty="0">
                <a:solidFill>
                  <a:srgbClr val="010202"/>
                </a:solidFill>
                <a:latin typeface="Arial"/>
                <a:cs typeface="Arial"/>
              </a:rPr>
              <a:t>Række</a:t>
            </a:r>
            <a:endParaRPr sz="453">
              <a:latin typeface="Arial"/>
              <a:cs typeface="Arial"/>
            </a:endParaRPr>
          </a:p>
        </p:txBody>
      </p:sp>
      <p:sp>
        <p:nvSpPr>
          <p:cNvPr id="34" name="object 34"/>
          <p:cNvSpPr txBox="1"/>
          <p:nvPr/>
        </p:nvSpPr>
        <p:spPr>
          <a:xfrm rot="2700000">
            <a:off x="6226105" y="5727399"/>
            <a:ext cx="262583" cy="64120"/>
          </a:xfrm>
          <a:prstGeom prst="rect">
            <a:avLst/>
          </a:prstGeom>
        </p:spPr>
        <p:txBody>
          <a:bodyPr vert="horz" wrap="square" lIns="0" tIns="0" rIns="0" bIns="0" rtlCol="0">
            <a:spAutoFit/>
          </a:bodyPr>
          <a:lstStyle/>
          <a:p>
            <a:pPr>
              <a:lnSpc>
                <a:spcPts val="472"/>
              </a:lnSpc>
            </a:pPr>
            <a:r>
              <a:rPr sz="453" b="1" spc="-23" dirty="0">
                <a:solidFill>
                  <a:srgbClr val="010202"/>
                </a:solidFill>
                <a:latin typeface="Arial"/>
                <a:cs typeface="Arial"/>
              </a:rPr>
              <a:t>6.</a:t>
            </a:r>
            <a:r>
              <a:rPr sz="453" b="1" spc="453" dirty="0">
                <a:solidFill>
                  <a:srgbClr val="010202"/>
                </a:solidFill>
                <a:latin typeface="Arial"/>
                <a:cs typeface="Arial"/>
              </a:rPr>
              <a:t> </a:t>
            </a:r>
            <a:r>
              <a:rPr sz="453" b="1" spc="-218" dirty="0">
                <a:solidFill>
                  <a:srgbClr val="010202"/>
                </a:solidFill>
                <a:latin typeface="Arial"/>
                <a:cs typeface="Arial"/>
              </a:rPr>
              <a:t>Række</a:t>
            </a:r>
            <a:endParaRPr sz="453">
              <a:latin typeface="Arial"/>
              <a:cs typeface="Arial"/>
            </a:endParaRPr>
          </a:p>
        </p:txBody>
      </p:sp>
      <p:graphicFrame>
        <p:nvGraphicFramePr>
          <p:cNvPr id="35" name="object 35"/>
          <p:cNvGraphicFramePr>
            <a:graphicFrameLocks noGrp="1"/>
          </p:cNvGraphicFramePr>
          <p:nvPr/>
        </p:nvGraphicFramePr>
        <p:xfrm>
          <a:off x="2411744" y="4141892"/>
          <a:ext cx="3898864" cy="1765458"/>
        </p:xfrm>
        <a:graphic>
          <a:graphicData uri="http://schemas.openxmlformats.org/drawingml/2006/table">
            <a:tbl>
              <a:tblPr firstRow="1" bandRow="1">
                <a:tableStyleId>{2D5ABB26-0587-4C30-8999-92F81FD0307C}</a:tableStyleId>
              </a:tblPr>
              <a:tblGrid>
                <a:gridCol w="251633">
                  <a:extLst>
                    <a:ext uri="{9D8B030D-6E8A-4147-A177-3AD203B41FA5}">
                      <a16:colId xmlns:a16="http://schemas.microsoft.com/office/drawing/2014/main" val="20000"/>
                    </a:ext>
                  </a:extLst>
                </a:gridCol>
                <a:gridCol w="251633">
                  <a:extLst>
                    <a:ext uri="{9D8B030D-6E8A-4147-A177-3AD203B41FA5}">
                      <a16:colId xmlns:a16="http://schemas.microsoft.com/office/drawing/2014/main" val="20001"/>
                    </a:ext>
                  </a:extLst>
                </a:gridCol>
                <a:gridCol w="251633">
                  <a:extLst>
                    <a:ext uri="{9D8B030D-6E8A-4147-A177-3AD203B41FA5}">
                      <a16:colId xmlns:a16="http://schemas.microsoft.com/office/drawing/2014/main" val="20002"/>
                    </a:ext>
                  </a:extLst>
                </a:gridCol>
                <a:gridCol w="251632">
                  <a:extLst>
                    <a:ext uri="{9D8B030D-6E8A-4147-A177-3AD203B41FA5}">
                      <a16:colId xmlns:a16="http://schemas.microsoft.com/office/drawing/2014/main" val="20003"/>
                    </a:ext>
                  </a:extLst>
                </a:gridCol>
                <a:gridCol w="251632">
                  <a:extLst>
                    <a:ext uri="{9D8B030D-6E8A-4147-A177-3AD203B41FA5}">
                      <a16:colId xmlns:a16="http://schemas.microsoft.com/office/drawing/2014/main" val="20004"/>
                    </a:ext>
                  </a:extLst>
                </a:gridCol>
                <a:gridCol w="251632">
                  <a:extLst>
                    <a:ext uri="{9D8B030D-6E8A-4147-A177-3AD203B41FA5}">
                      <a16:colId xmlns:a16="http://schemas.microsoft.com/office/drawing/2014/main" val="20005"/>
                    </a:ext>
                  </a:extLst>
                </a:gridCol>
                <a:gridCol w="251632">
                  <a:extLst>
                    <a:ext uri="{9D8B030D-6E8A-4147-A177-3AD203B41FA5}">
                      <a16:colId xmlns:a16="http://schemas.microsoft.com/office/drawing/2014/main" val="20006"/>
                    </a:ext>
                  </a:extLst>
                </a:gridCol>
                <a:gridCol w="251632">
                  <a:extLst>
                    <a:ext uri="{9D8B030D-6E8A-4147-A177-3AD203B41FA5}">
                      <a16:colId xmlns:a16="http://schemas.microsoft.com/office/drawing/2014/main" val="20007"/>
                    </a:ext>
                  </a:extLst>
                </a:gridCol>
                <a:gridCol w="251632">
                  <a:extLst>
                    <a:ext uri="{9D8B030D-6E8A-4147-A177-3AD203B41FA5}">
                      <a16:colId xmlns:a16="http://schemas.microsoft.com/office/drawing/2014/main" val="20008"/>
                    </a:ext>
                  </a:extLst>
                </a:gridCol>
                <a:gridCol w="251632">
                  <a:extLst>
                    <a:ext uri="{9D8B030D-6E8A-4147-A177-3AD203B41FA5}">
                      <a16:colId xmlns:a16="http://schemas.microsoft.com/office/drawing/2014/main" val="20009"/>
                    </a:ext>
                  </a:extLst>
                </a:gridCol>
                <a:gridCol w="251632">
                  <a:extLst>
                    <a:ext uri="{9D8B030D-6E8A-4147-A177-3AD203B41FA5}">
                      <a16:colId xmlns:a16="http://schemas.microsoft.com/office/drawing/2014/main" val="20010"/>
                    </a:ext>
                  </a:extLst>
                </a:gridCol>
                <a:gridCol w="251633">
                  <a:extLst>
                    <a:ext uri="{9D8B030D-6E8A-4147-A177-3AD203B41FA5}">
                      <a16:colId xmlns:a16="http://schemas.microsoft.com/office/drawing/2014/main" val="20011"/>
                    </a:ext>
                  </a:extLst>
                </a:gridCol>
                <a:gridCol w="251633">
                  <a:extLst>
                    <a:ext uri="{9D8B030D-6E8A-4147-A177-3AD203B41FA5}">
                      <a16:colId xmlns:a16="http://schemas.microsoft.com/office/drawing/2014/main" val="20012"/>
                    </a:ext>
                  </a:extLst>
                </a:gridCol>
                <a:gridCol w="251633">
                  <a:extLst>
                    <a:ext uri="{9D8B030D-6E8A-4147-A177-3AD203B41FA5}">
                      <a16:colId xmlns:a16="http://schemas.microsoft.com/office/drawing/2014/main" val="20013"/>
                    </a:ext>
                  </a:extLst>
                </a:gridCol>
                <a:gridCol w="251633">
                  <a:extLst>
                    <a:ext uri="{9D8B030D-6E8A-4147-A177-3AD203B41FA5}">
                      <a16:colId xmlns:a16="http://schemas.microsoft.com/office/drawing/2014/main" val="20014"/>
                    </a:ext>
                  </a:extLst>
                </a:gridCol>
                <a:gridCol w="124377">
                  <a:extLst>
                    <a:ext uri="{9D8B030D-6E8A-4147-A177-3AD203B41FA5}">
                      <a16:colId xmlns:a16="http://schemas.microsoft.com/office/drawing/2014/main" val="20015"/>
                    </a:ext>
                  </a:extLst>
                </a:gridCol>
              </a:tblGrid>
              <a:tr h="294243">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5"/>
                        </a:spcBef>
                      </a:pPr>
                      <a:endParaRPr sz="600">
                        <a:latin typeface="Times New Roman"/>
                        <a:cs typeface="Times New Roman"/>
                      </a:endParaRPr>
                    </a:p>
                    <a:p>
                      <a:pPr marL="126364">
                        <a:lnSpc>
                          <a:spcPct val="100000"/>
                        </a:lnSpc>
                      </a:pPr>
                      <a:r>
                        <a:rPr sz="500" b="1" spc="-25" dirty="0">
                          <a:solidFill>
                            <a:srgbClr val="FFFFFF"/>
                          </a:solidFill>
                          <a:latin typeface="Arial"/>
                          <a:cs typeface="Arial"/>
                        </a:rPr>
                        <a:t>SB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0"/>
                        </a:spcBef>
                      </a:pPr>
                      <a:endParaRPr sz="600">
                        <a:latin typeface="Times New Roman"/>
                        <a:cs typeface="Times New Roman"/>
                      </a:endParaRPr>
                    </a:p>
                    <a:p>
                      <a:pPr marL="123189">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5"/>
                        </a:spcBef>
                      </a:pPr>
                      <a:endParaRPr sz="600">
                        <a:latin typeface="Times New Roman"/>
                        <a:cs typeface="Times New Roman"/>
                      </a:endParaRPr>
                    </a:p>
                    <a:p>
                      <a:pPr marL="123825">
                        <a:lnSpc>
                          <a:spcPct val="100000"/>
                        </a:lnSpc>
                      </a:pPr>
                      <a:r>
                        <a:rPr sz="500" b="1" spc="-25" dirty="0">
                          <a:solidFill>
                            <a:srgbClr val="FFFFFF"/>
                          </a:solidFill>
                          <a:latin typeface="Arial"/>
                          <a:cs typeface="Arial"/>
                        </a:rPr>
                        <a:t>MB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0"/>
                        </a:spcBef>
                      </a:pPr>
                      <a:endParaRPr sz="600">
                        <a:latin typeface="Times New Roman"/>
                        <a:cs typeface="Times New Roman"/>
                      </a:endParaRPr>
                    </a:p>
                    <a:p>
                      <a:pPr marL="123825">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0"/>
                  </a:ext>
                </a:extLst>
              </a:tr>
              <a:tr h="294243">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10160" algn="ctr">
                        <a:lnSpc>
                          <a:spcPct val="100000"/>
                        </a:lnSpc>
                        <a:spcBef>
                          <a:spcPts val="5"/>
                        </a:spcBef>
                      </a:pPr>
                      <a:r>
                        <a:rPr sz="400" b="1" spc="-25" dirty="0">
                          <a:solidFill>
                            <a:srgbClr val="FFFFFF"/>
                          </a:solidFill>
                          <a:latin typeface="Arial"/>
                          <a:cs typeface="Arial"/>
                        </a:rPr>
                        <a:t>BT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A87AF"/>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10795" algn="ctr">
                        <a:lnSpc>
                          <a:spcPct val="100000"/>
                        </a:lnSpc>
                      </a:pPr>
                      <a:r>
                        <a:rPr sz="400" b="1" spc="-25" dirty="0">
                          <a:solidFill>
                            <a:srgbClr val="FFFFFF"/>
                          </a:solidFill>
                          <a:latin typeface="Arial"/>
                          <a:cs typeface="Arial"/>
                        </a:rPr>
                        <a:t>AT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10795" algn="ctr">
                        <a:lnSpc>
                          <a:spcPct val="100000"/>
                        </a:lnSpc>
                      </a:pPr>
                      <a:r>
                        <a:rPr sz="400" b="1" spc="-25" dirty="0">
                          <a:solidFill>
                            <a:srgbClr val="FFFFFF"/>
                          </a:solidFill>
                          <a:latin typeface="Arial"/>
                          <a:cs typeface="Arial"/>
                        </a:rPr>
                        <a:t>BT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A87AF"/>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5"/>
                        </a:spcBef>
                      </a:pPr>
                      <a:endParaRPr sz="600">
                        <a:latin typeface="Times New Roman"/>
                        <a:cs typeface="Times New Roman"/>
                      </a:endParaRPr>
                    </a:p>
                    <a:p>
                      <a:pPr marL="123189">
                        <a:lnSpc>
                          <a:spcPct val="100000"/>
                        </a:lnSpc>
                      </a:pPr>
                      <a:r>
                        <a:rPr sz="500" b="1" spc="-25" dirty="0">
                          <a:solidFill>
                            <a:srgbClr val="FFFFFF"/>
                          </a:solidFill>
                          <a:latin typeface="Arial"/>
                          <a:cs typeface="Arial"/>
                        </a:rPr>
                        <a:t>MB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0"/>
                        </a:spcBef>
                      </a:pPr>
                      <a:endParaRPr sz="600">
                        <a:latin typeface="Times New Roman"/>
                        <a:cs typeface="Times New Roman"/>
                      </a:endParaRPr>
                    </a:p>
                    <a:p>
                      <a:pPr marL="127000">
                        <a:lnSpc>
                          <a:spcPct val="100000"/>
                        </a:lnSpc>
                        <a:spcBef>
                          <a:spcPts val="5"/>
                        </a:spcBef>
                      </a:pPr>
                      <a:r>
                        <a:rPr sz="500" b="1" spc="-25" dirty="0">
                          <a:solidFill>
                            <a:srgbClr val="FFFFFF"/>
                          </a:solidFill>
                          <a:latin typeface="Arial"/>
                          <a:cs typeface="Arial"/>
                        </a:rPr>
                        <a:t>SB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5"/>
                        </a:spcBef>
                      </a:pPr>
                      <a:endParaRPr sz="600">
                        <a:latin typeface="Times New Roman"/>
                        <a:cs typeface="Times New Roman"/>
                      </a:endParaRPr>
                    </a:p>
                    <a:p>
                      <a:pPr marL="127000">
                        <a:lnSpc>
                          <a:spcPct val="100000"/>
                        </a:lnSpc>
                      </a:pPr>
                      <a:r>
                        <a:rPr sz="500" b="1" spc="-25" dirty="0">
                          <a:solidFill>
                            <a:srgbClr val="FFFFFF"/>
                          </a:solidFill>
                          <a:latin typeface="Arial"/>
                          <a:cs typeface="Arial"/>
                        </a:rPr>
                        <a:t>SB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0"/>
                        </a:spcBef>
                      </a:pPr>
                      <a:endParaRPr sz="600">
                        <a:latin typeface="Times New Roman"/>
                        <a:cs typeface="Times New Roman"/>
                      </a:endParaRPr>
                    </a:p>
                    <a:p>
                      <a:pPr marL="130175">
                        <a:lnSpc>
                          <a:spcPct val="100000"/>
                        </a:lnSpc>
                        <a:spcBef>
                          <a:spcPts val="5"/>
                        </a:spcBef>
                      </a:pPr>
                      <a:r>
                        <a:rPr sz="500" b="1" spc="-25" dirty="0">
                          <a:solidFill>
                            <a:srgbClr val="FFFFFF"/>
                          </a:solidFill>
                          <a:latin typeface="Arial"/>
                          <a:cs typeface="Arial"/>
                        </a:rPr>
                        <a:t>AT</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294243">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10160" algn="ctr">
                        <a:lnSpc>
                          <a:spcPct val="100000"/>
                        </a:lnSpc>
                      </a:pPr>
                      <a:r>
                        <a:rPr sz="400" b="1" spc="-25" dirty="0">
                          <a:solidFill>
                            <a:srgbClr val="FFFFFF"/>
                          </a:solidFill>
                          <a:latin typeface="Arial"/>
                          <a:cs typeface="Arial"/>
                        </a:rPr>
                        <a:t>AT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10795" algn="ctr">
                        <a:lnSpc>
                          <a:spcPct val="100000"/>
                        </a:lnSpc>
                      </a:pPr>
                      <a:r>
                        <a:rPr sz="400" b="1" spc="-25" dirty="0">
                          <a:solidFill>
                            <a:srgbClr val="FFFFFF"/>
                          </a:solidFill>
                          <a:latin typeface="Arial"/>
                          <a:cs typeface="Arial"/>
                        </a:rPr>
                        <a:t>BT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A87AF"/>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10795" algn="ctr">
                        <a:lnSpc>
                          <a:spcPct val="100000"/>
                        </a:lnSpc>
                      </a:pPr>
                      <a:r>
                        <a:rPr sz="400" b="1" spc="-25" dirty="0">
                          <a:solidFill>
                            <a:srgbClr val="FFFFFF"/>
                          </a:solidFill>
                          <a:latin typeface="Arial"/>
                          <a:cs typeface="Arial"/>
                        </a:rPr>
                        <a:t>AT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5"/>
                        </a:spcBef>
                      </a:pPr>
                      <a:endParaRPr sz="600">
                        <a:latin typeface="Times New Roman"/>
                        <a:cs typeface="Times New Roman"/>
                      </a:endParaRPr>
                    </a:p>
                    <a:p>
                      <a:pPr marL="126364">
                        <a:lnSpc>
                          <a:spcPct val="100000"/>
                        </a:lnSpc>
                      </a:pPr>
                      <a:r>
                        <a:rPr sz="500" b="1" spc="-25" dirty="0">
                          <a:solidFill>
                            <a:srgbClr val="FFFFFF"/>
                          </a:solidFill>
                          <a:latin typeface="Arial"/>
                          <a:cs typeface="Arial"/>
                        </a:rPr>
                        <a:t>SB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0"/>
                        </a:spcBef>
                      </a:pPr>
                      <a:endParaRPr sz="600">
                        <a:latin typeface="Times New Roman"/>
                        <a:cs typeface="Times New Roman"/>
                      </a:endParaRPr>
                    </a:p>
                    <a:p>
                      <a:pPr marL="123189">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5"/>
                        </a:spcBef>
                      </a:pPr>
                      <a:endParaRPr sz="600">
                        <a:latin typeface="Times New Roman"/>
                        <a:cs typeface="Times New Roman"/>
                      </a:endParaRPr>
                    </a:p>
                    <a:p>
                      <a:pPr marL="123825">
                        <a:lnSpc>
                          <a:spcPct val="100000"/>
                        </a:lnSpc>
                      </a:pPr>
                      <a:r>
                        <a:rPr sz="500" b="1" spc="-25" dirty="0">
                          <a:solidFill>
                            <a:srgbClr val="FFFFFF"/>
                          </a:solidFill>
                          <a:latin typeface="Arial"/>
                          <a:cs typeface="Arial"/>
                        </a:rPr>
                        <a:t>MB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0"/>
                        </a:spcBef>
                      </a:pPr>
                      <a:endParaRPr sz="600">
                        <a:latin typeface="Times New Roman"/>
                        <a:cs typeface="Times New Roman"/>
                      </a:endParaRPr>
                    </a:p>
                    <a:p>
                      <a:pPr marL="130175">
                        <a:lnSpc>
                          <a:spcPct val="100000"/>
                        </a:lnSpc>
                        <a:spcBef>
                          <a:spcPts val="5"/>
                        </a:spcBef>
                      </a:pPr>
                      <a:r>
                        <a:rPr sz="500" b="1" spc="-25" dirty="0">
                          <a:solidFill>
                            <a:srgbClr val="FFFFFF"/>
                          </a:solidFill>
                          <a:latin typeface="Arial"/>
                          <a:cs typeface="Arial"/>
                        </a:rPr>
                        <a:t>BT</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A87AF"/>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2"/>
                  </a:ext>
                </a:extLst>
              </a:tr>
              <a:tr h="294243">
                <a:tc>
                  <a:txBody>
                    <a:bodyPr/>
                    <a:lstStyle/>
                    <a:p>
                      <a:pPr>
                        <a:lnSpc>
                          <a:spcPct val="100000"/>
                        </a:lnSpc>
                        <a:spcBef>
                          <a:spcPts val="5"/>
                        </a:spcBef>
                      </a:pPr>
                      <a:endParaRPr sz="600">
                        <a:latin typeface="Times New Roman"/>
                        <a:cs typeface="Times New Roman"/>
                      </a:endParaRPr>
                    </a:p>
                    <a:p>
                      <a:pPr marL="10160" algn="ctr">
                        <a:lnSpc>
                          <a:spcPct val="100000"/>
                        </a:lnSpc>
                        <a:spcBef>
                          <a:spcPts val="5"/>
                        </a:spcBef>
                      </a:pPr>
                      <a:r>
                        <a:rPr sz="400" b="1" spc="-25" dirty="0">
                          <a:solidFill>
                            <a:srgbClr val="FFFFFF"/>
                          </a:solidFill>
                          <a:latin typeface="Arial"/>
                          <a:cs typeface="Arial"/>
                        </a:rPr>
                        <a:t>AT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10160" algn="ctr">
                        <a:lnSpc>
                          <a:spcPct val="100000"/>
                        </a:lnSpc>
                      </a:pPr>
                      <a:r>
                        <a:rPr sz="400" b="1" spc="-25" dirty="0">
                          <a:solidFill>
                            <a:srgbClr val="FFFFFF"/>
                          </a:solidFill>
                          <a:latin typeface="Arial"/>
                          <a:cs typeface="Arial"/>
                        </a:rPr>
                        <a:t>AT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5"/>
                        </a:spcBef>
                      </a:pPr>
                      <a:endParaRPr sz="600">
                        <a:latin typeface="Times New Roman"/>
                        <a:cs typeface="Times New Roman"/>
                      </a:endParaRPr>
                    </a:p>
                    <a:p>
                      <a:pPr marL="130175">
                        <a:lnSpc>
                          <a:spcPct val="100000"/>
                        </a:lnSpc>
                      </a:pPr>
                      <a:r>
                        <a:rPr sz="500" b="1" spc="-25" dirty="0">
                          <a:solidFill>
                            <a:srgbClr val="FFFFFF"/>
                          </a:solidFill>
                          <a:latin typeface="Arial"/>
                          <a:cs typeface="Arial"/>
                        </a:rPr>
                        <a:t>BT</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A87AF"/>
                    </a:solidFill>
                  </a:tcPr>
                </a:tc>
                <a:tc>
                  <a:txBody>
                    <a:bodyPr/>
                    <a:lstStyle/>
                    <a:p>
                      <a:pPr>
                        <a:lnSpc>
                          <a:spcPct val="100000"/>
                        </a:lnSpc>
                        <a:spcBef>
                          <a:spcPts val="10"/>
                        </a:spcBef>
                      </a:pPr>
                      <a:endParaRPr sz="600">
                        <a:latin typeface="Times New Roman"/>
                        <a:cs typeface="Times New Roman"/>
                      </a:endParaRPr>
                    </a:p>
                    <a:p>
                      <a:pPr marL="130175">
                        <a:lnSpc>
                          <a:spcPct val="100000"/>
                        </a:lnSpc>
                        <a:spcBef>
                          <a:spcPts val="5"/>
                        </a:spcBef>
                      </a:pPr>
                      <a:r>
                        <a:rPr sz="500" b="1" spc="-25" dirty="0">
                          <a:solidFill>
                            <a:srgbClr val="FFFFFF"/>
                          </a:solidFill>
                          <a:latin typeface="Arial"/>
                          <a:cs typeface="Arial"/>
                        </a:rPr>
                        <a:t>AT</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15"/>
                        </a:spcBef>
                      </a:pPr>
                      <a:endParaRPr sz="600">
                        <a:latin typeface="Times New Roman"/>
                        <a:cs typeface="Times New Roman"/>
                      </a:endParaRPr>
                    </a:p>
                    <a:p>
                      <a:pPr marL="123189">
                        <a:lnSpc>
                          <a:spcPct val="100000"/>
                        </a:lnSpc>
                      </a:pPr>
                      <a:r>
                        <a:rPr sz="500" b="1" spc="-25" dirty="0">
                          <a:solidFill>
                            <a:srgbClr val="FFFFFF"/>
                          </a:solidFill>
                          <a:latin typeface="Arial"/>
                          <a:cs typeface="Arial"/>
                        </a:rPr>
                        <a:t>MB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0"/>
                        </a:spcBef>
                      </a:pPr>
                      <a:endParaRPr sz="600">
                        <a:latin typeface="Times New Roman"/>
                        <a:cs typeface="Times New Roman"/>
                      </a:endParaRPr>
                    </a:p>
                    <a:p>
                      <a:pPr marL="123825">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294243">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10160" algn="ctr">
                        <a:lnSpc>
                          <a:spcPct val="100000"/>
                        </a:lnSpc>
                      </a:pPr>
                      <a:r>
                        <a:rPr sz="400" b="1" spc="-25" dirty="0">
                          <a:solidFill>
                            <a:srgbClr val="FFFFFF"/>
                          </a:solidFill>
                          <a:latin typeface="Arial"/>
                          <a:cs typeface="Arial"/>
                        </a:rPr>
                        <a:t>BT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A87AF"/>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10795" algn="ctr">
                        <a:lnSpc>
                          <a:spcPct val="100000"/>
                        </a:lnSpc>
                      </a:pPr>
                      <a:r>
                        <a:rPr sz="400" b="1" spc="-25" dirty="0">
                          <a:solidFill>
                            <a:srgbClr val="FFFFFF"/>
                          </a:solidFill>
                          <a:latin typeface="Arial"/>
                          <a:cs typeface="Arial"/>
                        </a:rPr>
                        <a:t>AT</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94E0F"/>
                    </a:solidFill>
                  </a:tcPr>
                </a:tc>
                <a:tc>
                  <a:txBody>
                    <a:bodyPr/>
                    <a:lstStyle/>
                    <a:p>
                      <a:pPr>
                        <a:lnSpc>
                          <a:spcPct val="100000"/>
                        </a:lnSpc>
                        <a:spcBef>
                          <a:spcPts val="15"/>
                        </a:spcBef>
                      </a:pPr>
                      <a:endParaRPr sz="600">
                        <a:latin typeface="Times New Roman"/>
                        <a:cs typeface="Times New Roman"/>
                      </a:endParaRPr>
                    </a:p>
                    <a:p>
                      <a:pPr marL="123189">
                        <a:lnSpc>
                          <a:spcPct val="100000"/>
                        </a:lnSpc>
                      </a:pPr>
                      <a:r>
                        <a:rPr sz="500" b="1" spc="-25" dirty="0">
                          <a:solidFill>
                            <a:srgbClr val="FFFFFF"/>
                          </a:solidFill>
                          <a:latin typeface="Arial"/>
                          <a:cs typeface="Arial"/>
                        </a:rPr>
                        <a:t>MB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0"/>
                        </a:spcBef>
                      </a:pPr>
                      <a:endParaRPr sz="600">
                        <a:latin typeface="Times New Roman"/>
                        <a:cs typeface="Times New Roman"/>
                      </a:endParaRPr>
                    </a:p>
                    <a:p>
                      <a:pPr marL="123189">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5"/>
                        </a:spcBef>
                      </a:pPr>
                      <a:endParaRPr sz="600">
                        <a:latin typeface="Times New Roman"/>
                        <a:cs typeface="Times New Roman"/>
                      </a:endParaRPr>
                    </a:p>
                    <a:p>
                      <a:pPr marL="127000">
                        <a:lnSpc>
                          <a:spcPct val="100000"/>
                        </a:lnSpc>
                      </a:pPr>
                      <a:r>
                        <a:rPr sz="500" b="1" spc="-25" dirty="0">
                          <a:solidFill>
                            <a:srgbClr val="FFFFFF"/>
                          </a:solidFill>
                          <a:latin typeface="Arial"/>
                          <a:cs typeface="Arial"/>
                        </a:rPr>
                        <a:t>SB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0"/>
                        </a:spcBef>
                      </a:pPr>
                      <a:endParaRPr sz="600">
                        <a:latin typeface="Times New Roman"/>
                        <a:cs typeface="Times New Roman"/>
                      </a:endParaRPr>
                    </a:p>
                    <a:p>
                      <a:pPr marL="127000">
                        <a:lnSpc>
                          <a:spcPct val="100000"/>
                        </a:lnSpc>
                        <a:spcBef>
                          <a:spcPts val="5"/>
                        </a:spcBef>
                      </a:pPr>
                      <a:r>
                        <a:rPr sz="500" b="1" spc="-25" dirty="0">
                          <a:solidFill>
                            <a:srgbClr val="FFFFFF"/>
                          </a:solidFill>
                          <a:latin typeface="Arial"/>
                          <a:cs typeface="Arial"/>
                        </a:rPr>
                        <a:t>SB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4"/>
                  </a:ext>
                </a:extLst>
              </a:tr>
              <a:tr h="294243">
                <a:tc>
                  <a:txBody>
                    <a:bodyPr/>
                    <a:lstStyle/>
                    <a:p>
                      <a:pPr>
                        <a:lnSpc>
                          <a:spcPct val="100000"/>
                        </a:lnSpc>
                        <a:spcBef>
                          <a:spcPts val="5"/>
                        </a:spcBef>
                      </a:pPr>
                      <a:endParaRPr sz="600">
                        <a:latin typeface="Times New Roman"/>
                        <a:cs typeface="Times New Roman"/>
                      </a:endParaRPr>
                    </a:p>
                    <a:p>
                      <a:pPr marL="6350"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350" algn="ctr">
                        <a:lnSpc>
                          <a:spcPct val="100000"/>
                        </a:lnSpc>
                        <a:spcBef>
                          <a:spcPts val="5"/>
                        </a:spcBef>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spcBef>
                          <a:spcPts val="5"/>
                        </a:spcBef>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6985" algn="ctr">
                        <a:lnSpc>
                          <a:spcPct val="100000"/>
                        </a:lnSpc>
                      </a:pPr>
                      <a:r>
                        <a:rPr sz="400" b="1" spc="-25" dirty="0">
                          <a:solidFill>
                            <a:srgbClr val="FFFFFF"/>
                          </a:solidFill>
                          <a:latin typeface="Arial"/>
                          <a:cs typeface="Arial"/>
                        </a:rPr>
                        <a:t>MB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5"/>
                        </a:spcBef>
                      </a:pPr>
                      <a:endParaRPr sz="600">
                        <a:latin typeface="Times New Roman"/>
                        <a:cs typeface="Times New Roman"/>
                      </a:endParaRPr>
                    </a:p>
                    <a:p>
                      <a:pPr marL="7620" algn="ctr">
                        <a:lnSpc>
                          <a:spcPct val="100000"/>
                        </a:lnSpc>
                      </a:pPr>
                      <a:r>
                        <a:rPr sz="400" b="1" spc="-25" dirty="0">
                          <a:solidFill>
                            <a:srgbClr val="FFFFFF"/>
                          </a:solidFill>
                          <a:latin typeface="Arial"/>
                          <a:cs typeface="Arial"/>
                        </a:rPr>
                        <a:t>SB</a:t>
                      </a:r>
                      <a:endParaRPr sz="400">
                        <a:latin typeface="Arial"/>
                        <a:cs typeface="Arial"/>
                      </a:endParaRPr>
                    </a:p>
                  </a:txBody>
                  <a:tcPr marL="0" marR="0" marT="576"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5"/>
                        </a:spcBef>
                      </a:pPr>
                      <a:endParaRPr sz="600">
                        <a:latin typeface="Times New Roman"/>
                        <a:cs typeface="Times New Roman"/>
                      </a:endParaRPr>
                    </a:p>
                    <a:p>
                      <a:pPr marL="126364">
                        <a:lnSpc>
                          <a:spcPct val="100000"/>
                        </a:lnSpc>
                      </a:pPr>
                      <a:r>
                        <a:rPr sz="500" b="1" spc="-25" dirty="0">
                          <a:solidFill>
                            <a:srgbClr val="FFFFFF"/>
                          </a:solidFill>
                          <a:latin typeface="Arial"/>
                          <a:cs typeface="Arial"/>
                        </a:rPr>
                        <a:t>SB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EC700"/>
                    </a:solidFill>
                  </a:tcPr>
                </a:tc>
                <a:tc>
                  <a:txBody>
                    <a:bodyPr/>
                    <a:lstStyle/>
                    <a:p>
                      <a:pPr>
                        <a:lnSpc>
                          <a:spcPct val="100000"/>
                        </a:lnSpc>
                        <a:spcBef>
                          <a:spcPts val="10"/>
                        </a:spcBef>
                      </a:pPr>
                      <a:endParaRPr sz="600">
                        <a:latin typeface="Times New Roman"/>
                        <a:cs typeface="Times New Roman"/>
                      </a:endParaRPr>
                    </a:p>
                    <a:p>
                      <a:pPr marL="123189">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5"/>
                        </a:spcBef>
                      </a:pPr>
                      <a:endParaRPr sz="600">
                        <a:latin typeface="Times New Roman"/>
                        <a:cs typeface="Times New Roman"/>
                      </a:endParaRPr>
                    </a:p>
                    <a:p>
                      <a:pPr marL="123189">
                        <a:lnSpc>
                          <a:spcPct val="100000"/>
                        </a:lnSpc>
                      </a:pPr>
                      <a:r>
                        <a:rPr sz="500" b="1" spc="-25" dirty="0">
                          <a:solidFill>
                            <a:srgbClr val="FFFFFF"/>
                          </a:solidFill>
                          <a:latin typeface="Arial"/>
                          <a:cs typeface="Arial"/>
                        </a:rPr>
                        <a:t>MB</a:t>
                      </a:r>
                      <a:endParaRPr sz="500">
                        <a:latin typeface="Arial"/>
                        <a:cs typeface="Arial"/>
                      </a:endParaRPr>
                    </a:p>
                  </a:txBody>
                  <a:tcPr marL="0" marR="0" marT="1727"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spcBef>
                          <a:spcPts val="10"/>
                        </a:spcBef>
                      </a:pPr>
                      <a:endParaRPr sz="600">
                        <a:latin typeface="Times New Roman"/>
                        <a:cs typeface="Times New Roman"/>
                      </a:endParaRPr>
                    </a:p>
                    <a:p>
                      <a:pPr marL="123825">
                        <a:lnSpc>
                          <a:spcPct val="100000"/>
                        </a:lnSpc>
                        <a:spcBef>
                          <a:spcPts val="5"/>
                        </a:spcBef>
                      </a:pPr>
                      <a:r>
                        <a:rPr sz="500" b="1" spc="-25" dirty="0">
                          <a:solidFill>
                            <a:srgbClr val="FFFFFF"/>
                          </a:solidFill>
                          <a:latin typeface="Arial"/>
                          <a:cs typeface="Arial"/>
                        </a:rPr>
                        <a:t>MB</a:t>
                      </a:r>
                      <a:endParaRPr sz="500">
                        <a:latin typeface="Arial"/>
                        <a:cs typeface="Arial"/>
                      </a:endParaRPr>
                    </a:p>
                  </a:txBody>
                  <a:tcPr marL="0" marR="0" marT="1152" marB="0" vert="vert">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9641"/>
                    </a:solidFill>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5"/>
                  </a:ext>
                </a:extLst>
              </a:tr>
            </a:tbl>
          </a:graphicData>
        </a:graphic>
      </p:graphicFrame>
      <p:sp>
        <p:nvSpPr>
          <p:cNvPr id="36" name="object 36"/>
          <p:cNvSpPr txBox="1"/>
          <p:nvPr/>
        </p:nvSpPr>
        <p:spPr>
          <a:xfrm>
            <a:off x="2052211" y="1570223"/>
            <a:ext cx="4439562"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Etableres</a:t>
            </a:r>
            <a:r>
              <a:rPr sz="1632" spc="-27" dirty="0">
                <a:solidFill>
                  <a:srgbClr val="636466"/>
                </a:solidFill>
                <a:latin typeface="Georgia"/>
                <a:cs typeface="Georgia"/>
              </a:rPr>
              <a:t> </a:t>
            </a:r>
            <a:r>
              <a:rPr sz="1632" dirty="0">
                <a:solidFill>
                  <a:srgbClr val="636466"/>
                </a:solidFill>
                <a:latin typeface="Georgia"/>
                <a:cs typeface="Georgia"/>
              </a:rPr>
              <a:t>hvor</a:t>
            </a:r>
            <a:r>
              <a:rPr sz="1632" spc="-18" dirty="0">
                <a:solidFill>
                  <a:srgbClr val="636466"/>
                </a:solidFill>
                <a:latin typeface="Georgia"/>
                <a:cs typeface="Georgia"/>
              </a:rPr>
              <a:t> </a:t>
            </a:r>
            <a:r>
              <a:rPr sz="1632" dirty="0">
                <a:solidFill>
                  <a:srgbClr val="636466"/>
                </a:solidFill>
                <a:latin typeface="Georgia"/>
                <a:cs typeface="Georgia"/>
              </a:rPr>
              <a:t>der</a:t>
            </a:r>
            <a:r>
              <a:rPr sz="1632" spc="-18" dirty="0">
                <a:solidFill>
                  <a:srgbClr val="636466"/>
                </a:solidFill>
                <a:latin typeface="Georgia"/>
                <a:cs typeface="Georgia"/>
              </a:rPr>
              <a:t> </a:t>
            </a:r>
            <a:r>
              <a:rPr sz="1632" dirty="0">
                <a:solidFill>
                  <a:srgbClr val="636466"/>
                </a:solidFill>
                <a:latin typeface="Georgia"/>
                <a:cs typeface="Georgia"/>
              </a:rPr>
              <a:t>ikke</a:t>
            </a:r>
            <a:r>
              <a:rPr sz="1632" spc="-18" dirty="0">
                <a:solidFill>
                  <a:srgbClr val="636466"/>
                </a:solidFill>
                <a:latin typeface="Georgia"/>
                <a:cs typeface="Georgia"/>
              </a:rPr>
              <a:t> </a:t>
            </a:r>
            <a:r>
              <a:rPr sz="1632" dirty="0">
                <a:solidFill>
                  <a:srgbClr val="636466"/>
                </a:solidFill>
                <a:latin typeface="Georgia"/>
                <a:cs typeface="Georgia"/>
              </a:rPr>
              <a:t>i</a:t>
            </a:r>
            <a:r>
              <a:rPr sz="1632" spc="-18" dirty="0">
                <a:solidFill>
                  <a:srgbClr val="636466"/>
                </a:solidFill>
                <a:latin typeface="Georgia"/>
                <a:cs typeface="Georgia"/>
              </a:rPr>
              <a:t> </a:t>
            </a:r>
            <a:r>
              <a:rPr sz="1632" dirty="0">
                <a:solidFill>
                  <a:srgbClr val="636466"/>
                </a:solidFill>
                <a:latin typeface="Georgia"/>
                <a:cs typeface="Georgia"/>
              </a:rPr>
              <a:t>forvejen</a:t>
            </a:r>
            <a:r>
              <a:rPr sz="1632" spc="-18" dirty="0">
                <a:solidFill>
                  <a:srgbClr val="636466"/>
                </a:solidFill>
                <a:latin typeface="Georgia"/>
                <a:cs typeface="Georgia"/>
              </a:rPr>
              <a:t> </a:t>
            </a:r>
            <a:r>
              <a:rPr sz="1632" dirty="0">
                <a:solidFill>
                  <a:srgbClr val="636466"/>
                </a:solidFill>
                <a:latin typeface="Georgia"/>
                <a:cs typeface="Georgia"/>
              </a:rPr>
              <a:t>er</a:t>
            </a:r>
            <a:r>
              <a:rPr sz="1632" spc="-18" dirty="0">
                <a:solidFill>
                  <a:srgbClr val="636466"/>
                </a:solidFill>
                <a:latin typeface="Georgia"/>
                <a:cs typeface="Georgia"/>
              </a:rPr>
              <a:t> </a:t>
            </a:r>
            <a:r>
              <a:rPr sz="1632" spc="-9" dirty="0">
                <a:solidFill>
                  <a:srgbClr val="636466"/>
                </a:solidFill>
                <a:latin typeface="Georgia"/>
                <a:cs typeface="Georgia"/>
              </a:rPr>
              <a:t>beplantning</a:t>
            </a:r>
            <a:endParaRPr sz="1632">
              <a:latin typeface="Georgia"/>
              <a:cs typeface="Georgia"/>
            </a:endParaRPr>
          </a:p>
        </p:txBody>
      </p:sp>
      <p:sp>
        <p:nvSpPr>
          <p:cNvPr id="37" name="object 37"/>
          <p:cNvSpPr txBox="1"/>
          <p:nvPr/>
        </p:nvSpPr>
        <p:spPr>
          <a:xfrm>
            <a:off x="2052211" y="2067730"/>
            <a:ext cx="3816526"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Består</a:t>
            </a:r>
            <a:r>
              <a:rPr sz="1632" spc="-9" dirty="0">
                <a:solidFill>
                  <a:srgbClr val="636466"/>
                </a:solidFill>
                <a:latin typeface="Georgia"/>
                <a:cs typeface="Georgia"/>
              </a:rPr>
              <a:t> </a:t>
            </a:r>
            <a:r>
              <a:rPr sz="1632" dirty="0">
                <a:solidFill>
                  <a:srgbClr val="636466"/>
                </a:solidFill>
                <a:latin typeface="Georgia"/>
                <a:cs typeface="Georgia"/>
              </a:rPr>
              <a:t>af</a:t>
            </a:r>
            <a:r>
              <a:rPr sz="1632" spc="-5" dirty="0">
                <a:solidFill>
                  <a:srgbClr val="636466"/>
                </a:solidFill>
                <a:latin typeface="Georgia"/>
                <a:cs typeface="Georgia"/>
              </a:rPr>
              <a:t> </a:t>
            </a:r>
            <a:r>
              <a:rPr sz="1632" dirty="0">
                <a:solidFill>
                  <a:srgbClr val="636466"/>
                </a:solidFill>
                <a:latin typeface="Georgia"/>
                <a:cs typeface="Georgia"/>
              </a:rPr>
              <a:t>seks</a:t>
            </a:r>
            <a:r>
              <a:rPr sz="1632" spc="-9" dirty="0">
                <a:solidFill>
                  <a:srgbClr val="636466"/>
                </a:solidFill>
                <a:latin typeface="Georgia"/>
                <a:cs typeface="Georgia"/>
              </a:rPr>
              <a:t> </a:t>
            </a:r>
            <a:r>
              <a:rPr sz="1632" dirty="0">
                <a:solidFill>
                  <a:srgbClr val="636466"/>
                </a:solidFill>
                <a:latin typeface="Georgia"/>
                <a:cs typeface="Georgia"/>
              </a:rPr>
              <a:t>rækker</a:t>
            </a:r>
            <a:r>
              <a:rPr sz="1632" spc="-5" dirty="0">
                <a:solidFill>
                  <a:srgbClr val="636466"/>
                </a:solidFill>
                <a:latin typeface="Georgia"/>
                <a:cs typeface="Georgia"/>
              </a:rPr>
              <a:t> </a:t>
            </a:r>
            <a:r>
              <a:rPr sz="1632" dirty="0">
                <a:solidFill>
                  <a:srgbClr val="636466"/>
                </a:solidFill>
                <a:latin typeface="Georgia"/>
                <a:cs typeface="Georgia"/>
              </a:rPr>
              <a:t>med</a:t>
            </a:r>
            <a:r>
              <a:rPr sz="1632" spc="-5" dirty="0">
                <a:solidFill>
                  <a:srgbClr val="636466"/>
                </a:solidFill>
                <a:latin typeface="Georgia"/>
                <a:cs typeface="Georgia"/>
              </a:rPr>
              <a:t> </a:t>
            </a:r>
            <a:r>
              <a:rPr sz="1632" dirty="0">
                <a:solidFill>
                  <a:srgbClr val="636466"/>
                </a:solidFill>
                <a:latin typeface="Georgia"/>
                <a:cs typeface="Georgia"/>
              </a:rPr>
              <a:t>træer</a:t>
            </a:r>
            <a:r>
              <a:rPr sz="1632" spc="-9" dirty="0">
                <a:solidFill>
                  <a:srgbClr val="636466"/>
                </a:solidFill>
                <a:latin typeface="Georgia"/>
                <a:cs typeface="Georgia"/>
              </a:rPr>
              <a:t> </a:t>
            </a:r>
            <a:r>
              <a:rPr sz="1632" dirty="0">
                <a:solidFill>
                  <a:srgbClr val="636466"/>
                </a:solidFill>
                <a:latin typeface="Georgia"/>
                <a:cs typeface="Georgia"/>
              </a:rPr>
              <a:t>og</a:t>
            </a:r>
            <a:r>
              <a:rPr sz="1632" spc="-9" dirty="0">
                <a:solidFill>
                  <a:srgbClr val="636466"/>
                </a:solidFill>
                <a:latin typeface="Georgia"/>
                <a:cs typeface="Georgia"/>
              </a:rPr>
              <a:t> buske</a:t>
            </a:r>
            <a:endParaRPr sz="1632">
              <a:latin typeface="Georgia"/>
              <a:cs typeface="Georgia"/>
            </a:endParaRPr>
          </a:p>
        </p:txBody>
      </p:sp>
      <p:sp>
        <p:nvSpPr>
          <p:cNvPr id="38" name="object 38"/>
          <p:cNvSpPr txBox="1"/>
          <p:nvPr/>
        </p:nvSpPr>
        <p:spPr>
          <a:xfrm>
            <a:off x="2052211" y="2565238"/>
            <a:ext cx="3901747"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Minimumshøjde</a:t>
            </a:r>
            <a:r>
              <a:rPr sz="1632" spc="-32" dirty="0">
                <a:solidFill>
                  <a:srgbClr val="636466"/>
                </a:solidFill>
                <a:latin typeface="Georgia"/>
                <a:cs typeface="Georgia"/>
              </a:rPr>
              <a:t> </a:t>
            </a:r>
            <a:r>
              <a:rPr sz="1632" dirty="0">
                <a:solidFill>
                  <a:srgbClr val="636466"/>
                </a:solidFill>
                <a:latin typeface="Georgia"/>
                <a:cs typeface="Georgia"/>
              </a:rPr>
              <a:t>ved</a:t>
            </a:r>
            <a:r>
              <a:rPr sz="1632" spc="-23" dirty="0">
                <a:solidFill>
                  <a:srgbClr val="636466"/>
                </a:solidFill>
                <a:latin typeface="Georgia"/>
                <a:cs typeface="Georgia"/>
              </a:rPr>
              <a:t> </a:t>
            </a:r>
            <a:r>
              <a:rPr sz="1632" dirty="0">
                <a:solidFill>
                  <a:srgbClr val="636466"/>
                </a:solidFill>
                <a:latin typeface="Georgia"/>
                <a:cs typeface="Georgia"/>
              </a:rPr>
              <a:t>etablering:</a:t>
            </a:r>
            <a:r>
              <a:rPr sz="1632" spc="-32" dirty="0">
                <a:solidFill>
                  <a:srgbClr val="636466"/>
                </a:solidFill>
                <a:latin typeface="Georgia"/>
                <a:cs typeface="Georgia"/>
              </a:rPr>
              <a:t> </a:t>
            </a:r>
            <a:r>
              <a:rPr sz="1632" dirty="0">
                <a:solidFill>
                  <a:srgbClr val="636466"/>
                </a:solidFill>
                <a:latin typeface="Georgia"/>
                <a:cs typeface="Georgia"/>
              </a:rPr>
              <a:t>0,8</a:t>
            </a:r>
            <a:r>
              <a:rPr sz="1632" spc="-23" dirty="0">
                <a:solidFill>
                  <a:srgbClr val="636466"/>
                </a:solidFill>
                <a:latin typeface="Georgia"/>
                <a:cs typeface="Georgia"/>
              </a:rPr>
              <a:t> </a:t>
            </a:r>
            <a:r>
              <a:rPr sz="1632" spc="-9" dirty="0">
                <a:solidFill>
                  <a:srgbClr val="636466"/>
                </a:solidFill>
                <a:latin typeface="Georgia"/>
                <a:cs typeface="Georgia"/>
              </a:rPr>
              <a:t>meter</a:t>
            </a:r>
            <a:endParaRPr sz="1632">
              <a:latin typeface="Georgia"/>
              <a:cs typeface="Georgia"/>
            </a:endParaRPr>
          </a:p>
        </p:txBody>
      </p:sp>
      <p:sp>
        <p:nvSpPr>
          <p:cNvPr id="39" name="object 39"/>
          <p:cNvSpPr txBox="1"/>
          <p:nvPr/>
        </p:nvSpPr>
        <p:spPr>
          <a:xfrm>
            <a:off x="2052211" y="3062744"/>
            <a:ext cx="4354916" cy="26278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Minimumshøjde</a:t>
            </a:r>
            <a:r>
              <a:rPr sz="1632" spc="-27" dirty="0">
                <a:solidFill>
                  <a:srgbClr val="636466"/>
                </a:solidFill>
                <a:latin typeface="Georgia"/>
                <a:cs typeface="Georgia"/>
              </a:rPr>
              <a:t> </a:t>
            </a:r>
            <a:r>
              <a:rPr sz="1632" dirty="0">
                <a:solidFill>
                  <a:srgbClr val="636466"/>
                </a:solidFill>
                <a:latin typeface="Georgia"/>
                <a:cs typeface="Georgia"/>
              </a:rPr>
              <a:t>ved</a:t>
            </a:r>
            <a:r>
              <a:rPr sz="1632" spc="-27" dirty="0">
                <a:solidFill>
                  <a:srgbClr val="636466"/>
                </a:solidFill>
                <a:latin typeface="Georgia"/>
                <a:cs typeface="Georgia"/>
              </a:rPr>
              <a:t> </a:t>
            </a:r>
            <a:r>
              <a:rPr sz="1632" dirty="0">
                <a:solidFill>
                  <a:srgbClr val="636466"/>
                </a:solidFill>
                <a:latin typeface="Georgia"/>
                <a:cs typeface="Georgia"/>
              </a:rPr>
              <a:t>fuld</a:t>
            </a:r>
            <a:r>
              <a:rPr sz="1632" spc="-23" dirty="0">
                <a:solidFill>
                  <a:srgbClr val="636466"/>
                </a:solidFill>
                <a:latin typeface="Georgia"/>
                <a:cs typeface="Georgia"/>
              </a:rPr>
              <a:t> </a:t>
            </a:r>
            <a:r>
              <a:rPr sz="1632" dirty="0">
                <a:solidFill>
                  <a:srgbClr val="636466"/>
                </a:solidFill>
                <a:latin typeface="Georgia"/>
                <a:cs typeface="Georgia"/>
              </a:rPr>
              <a:t>udvoksning:</a:t>
            </a:r>
            <a:r>
              <a:rPr sz="1632" spc="-27" dirty="0">
                <a:solidFill>
                  <a:srgbClr val="636466"/>
                </a:solidFill>
                <a:latin typeface="Georgia"/>
                <a:cs typeface="Georgia"/>
              </a:rPr>
              <a:t> </a:t>
            </a:r>
            <a:r>
              <a:rPr sz="1632" dirty="0">
                <a:solidFill>
                  <a:srgbClr val="636466"/>
                </a:solidFill>
                <a:latin typeface="Georgia"/>
                <a:cs typeface="Georgia"/>
              </a:rPr>
              <a:t>12</a:t>
            </a:r>
            <a:r>
              <a:rPr sz="1632" spc="-23" dirty="0">
                <a:solidFill>
                  <a:srgbClr val="636466"/>
                </a:solidFill>
                <a:latin typeface="Georgia"/>
                <a:cs typeface="Georgia"/>
              </a:rPr>
              <a:t> </a:t>
            </a:r>
            <a:r>
              <a:rPr sz="1632" spc="-9" dirty="0">
                <a:solidFill>
                  <a:srgbClr val="636466"/>
                </a:solidFill>
                <a:latin typeface="Georgia"/>
                <a:cs typeface="Georgia"/>
              </a:rPr>
              <a:t>meter</a:t>
            </a:r>
            <a:endParaRPr sz="1632">
              <a:latin typeface="Georgia"/>
              <a:cs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623231" y="4812592"/>
          <a:ext cx="978315" cy="358735"/>
        </p:xfrm>
        <a:graphic>
          <a:graphicData uri="http://schemas.openxmlformats.org/drawingml/2006/table">
            <a:tbl>
              <a:tblPr firstRow="1" bandRow="1">
                <a:tableStyleId>{2D5ABB26-0587-4C30-8999-92F81FD0307C}</a:tableStyleId>
              </a:tblPr>
              <a:tblGrid>
                <a:gridCol w="162957">
                  <a:extLst>
                    <a:ext uri="{9D8B030D-6E8A-4147-A177-3AD203B41FA5}">
                      <a16:colId xmlns:a16="http://schemas.microsoft.com/office/drawing/2014/main" val="20000"/>
                    </a:ext>
                  </a:extLst>
                </a:gridCol>
                <a:gridCol w="163532">
                  <a:extLst>
                    <a:ext uri="{9D8B030D-6E8A-4147-A177-3AD203B41FA5}">
                      <a16:colId xmlns:a16="http://schemas.microsoft.com/office/drawing/2014/main" val="20001"/>
                    </a:ext>
                  </a:extLst>
                </a:gridCol>
                <a:gridCol w="164108">
                  <a:extLst>
                    <a:ext uri="{9D8B030D-6E8A-4147-A177-3AD203B41FA5}">
                      <a16:colId xmlns:a16="http://schemas.microsoft.com/office/drawing/2014/main" val="20002"/>
                    </a:ext>
                  </a:extLst>
                </a:gridCol>
                <a:gridCol w="162381">
                  <a:extLst>
                    <a:ext uri="{9D8B030D-6E8A-4147-A177-3AD203B41FA5}">
                      <a16:colId xmlns:a16="http://schemas.microsoft.com/office/drawing/2014/main" val="20003"/>
                    </a:ext>
                  </a:extLst>
                </a:gridCol>
                <a:gridCol w="162957">
                  <a:extLst>
                    <a:ext uri="{9D8B030D-6E8A-4147-A177-3AD203B41FA5}">
                      <a16:colId xmlns:a16="http://schemas.microsoft.com/office/drawing/2014/main" val="20004"/>
                    </a:ext>
                  </a:extLst>
                </a:gridCol>
                <a:gridCol w="162380">
                  <a:extLst>
                    <a:ext uri="{9D8B030D-6E8A-4147-A177-3AD203B41FA5}">
                      <a16:colId xmlns:a16="http://schemas.microsoft.com/office/drawing/2014/main" val="20005"/>
                    </a:ext>
                  </a:extLst>
                </a:gridCol>
              </a:tblGrid>
              <a:tr h="358735">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37F84"/>
                    </a:solidFill>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solidFill>
                      <a:srgbClr val="737F84"/>
                    </a:solidFill>
                  </a:tcPr>
                </a:tc>
                <a:tc>
                  <a:txBody>
                    <a:bodyPr/>
                    <a:lstStyle/>
                    <a:p>
                      <a:pPr>
                        <a:lnSpc>
                          <a:spcPct val="100000"/>
                        </a:lnSpc>
                      </a:pPr>
                      <a:endParaRPr sz="110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37F84"/>
                    </a:solidFill>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37F84"/>
                    </a:solidFill>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37F84"/>
                    </a:solidFill>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37F84"/>
                    </a:solidFill>
                  </a:tcPr>
                </a:tc>
                <a:extLst>
                  <a:ext uri="{0D108BD9-81ED-4DB2-BD59-A6C34878D82A}">
                    <a16:rowId xmlns:a16="http://schemas.microsoft.com/office/drawing/2014/main" val="10000"/>
                  </a:ext>
                </a:extLst>
              </a:tr>
            </a:tbl>
          </a:graphicData>
        </a:graphic>
      </p:graphicFrame>
      <p:grpSp>
        <p:nvGrpSpPr>
          <p:cNvPr id="3" name="object 3"/>
          <p:cNvGrpSpPr/>
          <p:nvPr/>
        </p:nvGrpSpPr>
        <p:grpSpPr>
          <a:xfrm>
            <a:off x="1621831" y="3319651"/>
            <a:ext cx="4003091" cy="1982544"/>
            <a:chOff x="412686" y="3660837"/>
            <a:chExt cx="4414520" cy="2186305"/>
          </a:xfrm>
        </p:grpSpPr>
        <p:sp>
          <p:nvSpPr>
            <p:cNvPr id="4" name="object 4"/>
            <p:cNvSpPr/>
            <p:nvPr/>
          </p:nvSpPr>
          <p:spPr>
            <a:xfrm>
              <a:off x="1835594" y="3667188"/>
              <a:ext cx="1618615" cy="2165350"/>
            </a:xfrm>
            <a:custGeom>
              <a:avLst/>
              <a:gdLst/>
              <a:ahLst/>
              <a:cxnLst/>
              <a:rect l="l" t="t" r="r" b="b"/>
              <a:pathLst>
                <a:path w="1618614" h="2165350">
                  <a:moveTo>
                    <a:pt x="1618107" y="0"/>
                  </a:moveTo>
                  <a:lnTo>
                    <a:pt x="0" y="0"/>
                  </a:lnTo>
                  <a:lnTo>
                    <a:pt x="0" y="2165172"/>
                  </a:lnTo>
                  <a:lnTo>
                    <a:pt x="1618107" y="2165172"/>
                  </a:lnTo>
                  <a:lnTo>
                    <a:pt x="1618107" y="0"/>
                  </a:lnTo>
                  <a:close/>
                </a:path>
              </a:pathLst>
            </a:custGeom>
            <a:solidFill>
              <a:srgbClr val="C0D3B8"/>
            </a:solidFill>
          </p:spPr>
          <p:txBody>
            <a:bodyPr wrap="square" lIns="0" tIns="0" rIns="0" bIns="0" rtlCol="0"/>
            <a:lstStyle/>
            <a:p>
              <a:endParaRPr sz="1632"/>
            </a:p>
          </p:txBody>
        </p:sp>
        <p:sp>
          <p:nvSpPr>
            <p:cNvPr id="5" name="object 5"/>
            <p:cNvSpPr/>
            <p:nvPr/>
          </p:nvSpPr>
          <p:spPr>
            <a:xfrm>
              <a:off x="1835597" y="3667187"/>
              <a:ext cx="1618615" cy="2165350"/>
            </a:xfrm>
            <a:custGeom>
              <a:avLst/>
              <a:gdLst/>
              <a:ahLst/>
              <a:cxnLst/>
              <a:rect l="l" t="t" r="r" b="b"/>
              <a:pathLst>
                <a:path w="1618614" h="2165350">
                  <a:moveTo>
                    <a:pt x="1618107" y="2165172"/>
                  </a:moveTo>
                  <a:lnTo>
                    <a:pt x="0" y="2165172"/>
                  </a:lnTo>
                  <a:lnTo>
                    <a:pt x="0" y="0"/>
                  </a:lnTo>
                  <a:lnTo>
                    <a:pt x="1618107" y="0"/>
                  </a:lnTo>
                  <a:lnTo>
                    <a:pt x="1618107" y="2165172"/>
                  </a:lnTo>
                  <a:close/>
                </a:path>
              </a:pathLst>
            </a:custGeom>
            <a:ln w="12700">
              <a:solidFill>
                <a:srgbClr val="3B7C35"/>
              </a:solidFill>
              <a:prstDash val="dash"/>
            </a:ln>
          </p:spPr>
          <p:txBody>
            <a:bodyPr wrap="square" lIns="0" tIns="0" rIns="0" bIns="0" rtlCol="0"/>
            <a:lstStyle/>
            <a:p>
              <a:endParaRPr sz="1632"/>
            </a:p>
          </p:txBody>
        </p:sp>
        <p:sp>
          <p:nvSpPr>
            <p:cNvPr id="6" name="object 6"/>
            <p:cNvSpPr/>
            <p:nvPr/>
          </p:nvSpPr>
          <p:spPr>
            <a:xfrm>
              <a:off x="412673" y="5792622"/>
              <a:ext cx="4414520" cy="54610"/>
            </a:xfrm>
            <a:custGeom>
              <a:avLst/>
              <a:gdLst/>
              <a:ahLst/>
              <a:cxnLst/>
              <a:rect l="l" t="t" r="r" b="b"/>
              <a:pathLst>
                <a:path w="4414520" h="54610">
                  <a:moveTo>
                    <a:pt x="1422539" y="0"/>
                  </a:moveTo>
                  <a:lnTo>
                    <a:pt x="0" y="0"/>
                  </a:lnTo>
                  <a:lnTo>
                    <a:pt x="0" y="54292"/>
                  </a:lnTo>
                  <a:lnTo>
                    <a:pt x="1422539" y="54292"/>
                  </a:lnTo>
                  <a:lnTo>
                    <a:pt x="1422539" y="0"/>
                  </a:lnTo>
                  <a:close/>
                </a:path>
                <a:path w="4414520" h="54610">
                  <a:moveTo>
                    <a:pt x="4414063" y="0"/>
                  </a:moveTo>
                  <a:lnTo>
                    <a:pt x="3041015" y="0"/>
                  </a:lnTo>
                  <a:lnTo>
                    <a:pt x="3041015" y="54292"/>
                  </a:lnTo>
                  <a:lnTo>
                    <a:pt x="4414063" y="54292"/>
                  </a:lnTo>
                  <a:lnTo>
                    <a:pt x="4414063" y="0"/>
                  </a:lnTo>
                  <a:close/>
                </a:path>
              </a:pathLst>
            </a:custGeom>
            <a:solidFill>
              <a:srgbClr val="87A57A"/>
            </a:solidFill>
          </p:spPr>
          <p:txBody>
            <a:bodyPr wrap="square" lIns="0" tIns="0" rIns="0" bIns="0" rtlCol="0"/>
            <a:lstStyle/>
            <a:p>
              <a:endParaRPr sz="1632"/>
            </a:p>
          </p:txBody>
        </p:sp>
      </p:grpSp>
      <p:sp>
        <p:nvSpPr>
          <p:cNvPr id="7" name="object 7"/>
          <p:cNvSpPr txBox="1"/>
          <p:nvPr/>
        </p:nvSpPr>
        <p:spPr>
          <a:xfrm>
            <a:off x="2920405" y="5290691"/>
            <a:ext cx="1552983" cy="151218"/>
          </a:xfrm>
          <a:prstGeom prst="rect">
            <a:avLst/>
          </a:prstGeom>
        </p:spPr>
        <p:txBody>
          <a:bodyPr vert="horz" wrap="square" lIns="0" tIns="11516" rIns="0" bIns="0" rtlCol="0">
            <a:spAutoFit/>
          </a:bodyPr>
          <a:lstStyle/>
          <a:p>
            <a:pPr marL="11516">
              <a:spcBef>
                <a:spcPts val="91"/>
              </a:spcBef>
            </a:pPr>
            <a:r>
              <a:rPr sz="907" dirty="0">
                <a:latin typeface="Arial"/>
                <a:cs typeface="Arial"/>
              </a:rPr>
              <a:t>Min.</a:t>
            </a:r>
            <a:r>
              <a:rPr sz="907" spc="-5" dirty="0">
                <a:latin typeface="Arial"/>
                <a:cs typeface="Arial"/>
              </a:rPr>
              <a:t> </a:t>
            </a:r>
            <a:r>
              <a:rPr sz="907" dirty="0">
                <a:latin typeface="Arial"/>
                <a:cs typeface="Arial"/>
              </a:rPr>
              <a:t>9</a:t>
            </a:r>
            <a:r>
              <a:rPr sz="907" spc="-9" dirty="0">
                <a:latin typeface="Arial"/>
                <a:cs typeface="Arial"/>
              </a:rPr>
              <a:t> </a:t>
            </a:r>
            <a:r>
              <a:rPr sz="907" dirty="0">
                <a:latin typeface="Arial"/>
                <a:cs typeface="Arial"/>
              </a:rPr>
              <a:t>meter</a:t>
            </a:r>
            <a:r>
              <a:rPr sz="907" spc="-5" dirty="0">
                <a:latin typeface="Arial"/>
                <a:cs typeface="Arial"/>
              </a:rPr>
              <a:t> </a:t>
            </a:r>
            <a:r>
              <a:rPr sz="907" dirty="0">
                <a:latin typeface="Arial"/>
                <a:cs typeface="Arial"/>
              </a:rPr>
              <a:t>bred</a:t>
            </a:r>
            <a:r>
              <a:rPr sz="907" spc="-5" dirty="0">
                <a:latin typeface="Arial"/>
                <a:cs typeface="Arial"/>
              </a:rPr>
              <a:t> </a:t>
            </a:r>
            <a:r>
              <a:rPr sz="907" spc="-9" dirty="0">
                <a:latin typeface="Arial"/>
                <a:cs typeface="Arial"/>
              </a:rPr>
              <a:t>beplantning</a:t>
            </a:r>
            <a:endParaRPr sz="907">
              <a:latin typeface="Arial"/>
              <a:cs typeface="Arial"/>
            </a:endParaRPr>
          </a:p>
        </p:txBody>
      </p:sp>
      <p:sp>
        <p:nvSpPr>
          <p:cNvPr id="8" name="object 8"/>
          <p:cNvSpPr txBox="1"/>
          <p:nvPr/>
        </p:nvSpPr>
        <p:spPr>
          <a:xfrm>
            <a:off x="2727039" y="2644513"/>
            <a:ext cx="166712" cy="1083115"/>
          </a:xfrm>
          <a:prstGeom prst="rect">
            <a:avLst/>
          </a:prstGeom>
        </p:spPr>
        <p:txBody>
          <a:bodyPr vert="vert270" wrap="square" lIns="0" tIns="0" rIns="0" bIns="0" rtlCol="0">
            <a:spAutoFit/>
          </a:bodyPr>
          <a:lstStyle/>
          <a:p>
            <a:pPr marL="11516">
              <a:lnSpc>
                <a:spcPts val="1292"/>
              </a:lnSpc>
            </a:pPr>
            <a:r>
              <a:rPr sz="1088" spc="-9" dirty="0">
                <a:latin typeface="Arial"/>
                <a:cs typeface="Arial"/>
              </a:rPr>
              <a:t>Lokalplangrænse</a:t>
            </a:r>
            <a:endParaRPr sz="1088">
              <a:latin typeface="Arial"/>
              <a:cs typeface="Arial"/>
            </a:endParaRPr>
          </a:p>
        </p:txBody>
      </p:sp>
      <p:grpSp>
        <p:nvGrpSpPr>
          <p:cNvPr id="9" name="object 9"/>
          <p:cNvGrpSpPr/>
          <p:nvPr/>
        </p:nvGrpSpPr>
        <p:grpSpPr>
          <a:xfrm>
            <a:off x="2563781" y="3302790"/>
            <a:ext cx="46641" cy="2005576"/>
            <a:chOff x="1451447" y="3642243"/>
            <a:chExt cx="51435" cy="2211705"/>
          </a:xfrm>
        </p:grpSpPr>
        <p:sp>
          <p:nvSpPr>
            <p:cNvPr id="10" name="object 10"/>
            <p:cNvSpPr/>
            <p:nvPr/>
          </p:nvSpPr>
          <p:spPr>
            <a:xfrm>
              <a:off x="1454622" y="3667897"/>
              <a:ext cx="45085" cy="0"/>
            </a:xfrm>
            <a:custGeom>
              <a:avLst/>
              <a:gdLst/>
              <a:ahLst/>
              <a:cxnLst/>
              <a:rect l="l" t="t" r="r" b="b"/>
              <a:pathLst>
                <a:path w="45084">
                  <a:moveTo>
                    <a:pt x="44958" y="0"/>
                  </a:moveTo>
                  <a:lnTo>
                    <a:pt x="0" y="0"/>
                  </a:lnTo>
                </a:path>
              </a:pathLst>
            </a:custGeom>
            <a:ln w="6350">
              <a:solidFill>
                <a:srgbClr val="000000"/>
              </a:solidFill>
            </a:ln>
          </p:spPr>
          <p:txBody>
            <a:bodyPr wrap="square" lIns="0" tIns="0" rIns="0" bIns="0" rtlCol="0"/>
            <a:lstStyle/>
            <a:p>
              <a:endParaRPr sz="1632"/>
            </a:p>
          </p:txBody>
        </p:sp>
        <p:sp>
          <p:nvSpPr>
            <p:cNvPr id="11" name="object 11"/>
            <p:cNvSpPr/>
            <p:nvPr/>
          </p:nvSpPr>
          <p:spPr>
            <a:xfrm>
              <a:off x="1454622" y="5827782"/>
              <a:ext cx="45085" cy="0"/>
            </a:xfrm>
            <a:custGeom>
              <a:avLst/>
              <a:gdLst/>
              <a:ahLst/>
              <a:cxnLst/>
              <a:rect l="l" t="t" r="r" b="b"/>
              <a:pathLst>
                <a:path w="45084">
                  <a:moveTo>
                    <a:pt x="44958" y="0"/>
                  </a:moveTo>
                  <a:lnTo>
                    <a:pt x="0" y="0"/>
                  </a:lnTo>
                </a:path>
              </a:pathLst>
            </a:custGeom>
            <a:ln w="6350">
              <a:solidFill>
                <a:srgbClr val="000000"/>
              </a:solidFill>
            </a:ln>
          </p:spPr>
          <p:txBody>
            <a:bodyPr wrap="square" lIns="0" tIns="0" rIns="0" bIns="0" rtlCol="0"/>
            <a:lstStyle/>
            <a:p>
              <a:endParaRPr sz="1632"/>
            </a:p>
          </p:txBody>
        </p:sp>
        <p:sp>
          <p:nvSpPr>
            <p:cNvPr id="12" name="object 12"/>
            <p:cNvSpPr/>
            <p:nvPr/>
          </p:nvSpPr>
          <p:spPr>
            <a:xfrm>
              <a:off x="1477100" y="3645418"/>
              <a:ext cx="0" cy="1011555"/>
            </a:xfrm>
            <a:custGeom>
              <a:avLst/>
              <a:gdLst/>
              <a:ahLst/>
              <a:cxnLst/>
              <a:rect l="l" t="t" r="r" b="b"/>
              <a:pathLst>
                <a:path h="1011554">
                  <a:moveTo>
                    <a:pt x="0" y="0"/>
                  </a:moveTo>
                  <a:lnTo>
                    <a:pt x="0" y="1011174"/>
                  </a:lnTo>
                </a:path>
              </a:pathLst>
            </a:custGeom>
            <a:ln w="6350">
              <a:solidFill>
                <a:srgbClr val="000000"/>
              </a:solidFill>
            </a:ln>
          </p:spPr>
          <p:txBody>
            <a:bodyPr wrap="square" lIns="0" tIns="0" rIns="0" bIns="0" rtlCol="0"/>
            <a:lstStyle/>
            <a:p>
              <a:endParaRPr sz="1632"/>
            </a:p>
          </p:txBody>
        </p:sp>
        <p:sp>
          <p:nvSpPr>
            <p:cNvPr id="13" name="object 13"/>
            <p:cNvSpPr/>
            <p:nvPr/>
          </p:nvSpPr>
          <p:spPr>
            <a:xfrm>
              <a:off x="1477100" y="4656595"/>
              <a:ext cx="0" cy="1193800"/>
            </a:xfrm>
            <a:custGeom>
              <a:avLst/>
              <a:gdLst/>
              <a:ahLst/>
              <a:cxnLst/>
              <a:rect l="l" t="t" r="r" b="b"/>
              <a:pathLst>
                <a:path h="1193800">
                  <a:moveTo>
                    <a:pt x="0" y="1193672"/>
                  </a:moveTo>
                  <a:lnTo>
                    <a:pt x="0" y="0"/>
                  </a:lnTo>
                </a:path>
              </a:pathLst>
            </a:custGeom>
            <a:ln w="6350">
              <a:solidFill>
                <a:srgbClr val="000000"/>
              </a:solidFill>
            </a:ln>
          </p:spPr>
          <p:txBody>
            <a:bodyPr wrap="square" lIns="0" tIns="0" rIns="0" bIns="0" rtlCol="0"/>
            <a:lstStyle/>
            <a:p>
              <a:endParaRPr sz="1632"/>
            </a:p>
          </p:txBody>
        </p:sp>
        <p:sp>
          <p:nvSpPr>
            <p:cNvPr id="14" name="object 14"/>
            <p:cNvSpPr/>
            <p:nvPr/>
          </p:nvSpPr>
          <p:spPr>
            <a:xfrm>
              <a:off x="1463766" y="3654565"/>
              <a:ext cx="27305" cy="26670"/>
            </a:xfrm>
            <a:custGeom>
              <a:avLst/>
              <a:gdLst/>
              <a:ahLst/>
              <a:cxnLst/>
              <a:rect l="l" t="t" r="r" b="b"/>
              <a:pathLst>
                <a:path w="27305" h="26670">
                  <a:moveTo>
                    <a:pt x="27050" y="26670"/>
                  </a:moveTo>
                  <a:lnTo>
                    <a:pt x="0" y="0"/>
                  </a:lnTo>
                </a:path>
              </a:pathLst>
            </a:custGeom>
            <a:ln w="6350">
              <a:solidFill>
                <a:srgbClr val="000000"/>
              </a:solidFill>
            </a:ln>
          </p:spPr>
          <p:txBody>
            <a:bodyPr wrap="square" lIns="0" tIns="0" rIns="0" bIns="0" rtlCol="0"/>
            <a:lstStyle/>
            <a:p>
              <a:endParaRPr sz="1632"/>
            </a:p>
          </p:txBody>
        </p:sp>
        <p:sp>
          <p:nvSpPr>
            <p:cNvPr id="15" name="object 15"/>
            <p:cNvSpPr/>
            <p:nvPr/>
          </p:nvSpPr>
          <p:spPr>
            <a:xfrm>
              <a:off x="1463762" y="5814451"/>
              <a:ext cx="27305" cy="27305"/>
            </a:xfrm>
            <a:custGeom>
              <a:avLst/>
              <a:gdLst/>
              <a:ahLst/>
              <a:cxnLst/>
              <a:rect l="l" t="t" r="r" b="b"/>
              <a:pathLst>
                <a:path w="27305" h="27304">
                  <a:moveTo>
                    <a:pt x="0" y="0"/>
                  </a:moveTo>
                  <a:lnTo>
                    <a:pt x="27051" y="27051"/>
                  </a:lnTo>
                </a:path>
              </a:pathLst>
            </a:custGeom>
            <a:ln w="6350">
              <a:solidFill>
                <a:srgbClr val="000000"/>
              </a:solidFill>
            </a:ln>
          </p:spPr>
          <p:txBody>
            <a:bodyPr wrap="square" lIns="0" tIns="0" rIns="0" bIns="0" rtlCol="0"/>
            <a:lstStyle/>
            <a:p>
              <a:endParaRPr sz="1632"/>
            </a:p>
          </p:txBody>
        </p:sp>
      </p:grpSp>
      <p:sp>
        <p:nvSpPr>
          <p:cNvPr id="16" name="object 16"/>
          <p:cNvSpPr txBox="1"/>
          <p:nvPr/>
        </p:nvSpPr>
        <p:spPr>
          <a:xfrm>
            <a:off x="5165783" y="4665645"/>
            <a:ext cx="464686" cy="151218"/>
          </a:xfrm>
          <a:prstGeom prst="rect">
            <a:avLst/>
          </a:prstGeom>
        </p:spPr>
        <p:txBody>
          <a:bodyPr vert="horz" wrap="square" lIns="0" tIns="11516" rIns="0" bIns="0" rtlCol="0">
            <a:spAutoFit/>
          </a:bodyPr>
          <a:lstStyle/>
          <a:p>
            <a:pPr marL="11516">
              <a:spcBef>
                <a:spcPts val="91"/>
              </a:spcBef>
            </a:pPr>
            <a:r>
              <a:rPr sz="907" spc="-9" dirty="0">
                <a:latin typeface="Arial"/>
                <a:cs typeface="Arial"/>
              </a:rPr>
              <a:t>Solceller</a:t>
            </a:r>
            <a:endParaRPr sz="907">
              <a:latin typeface="Arial"/>
              <a:cs typeface="Arial"/>
            </a:endParaRPr>
          </a:p>
        </p:txBody>
      </p:sp>
      <p:sp>
        <p:nvSpPr>
          <p:cNvPr id="17" name="object 17"/>
          <p:cNvSpPr txBox="1"/>
          <p:nvPr/>
        </p:nvSpPr>
        <p:spPr>
          <a:xfrm>
            <a:off x="4503937" y="4520769"/>
            <a:ext cx="298274" cy="151218"/>
          </a:xfrm>
          <a:prstGeom prst="rect">
            <a:avLst/>
          </a:prstGeom>
        </p:spPr>
        <p:txBody>
          <a:bodyPr vert="horz" wrap="square" lIns="0" tIns="11516" rIns="0" bIns="0" rtlCol="0">
            <a:spAutoFit/>
          </a:bodyPr>
          <a:lstStyle/>
          <a:p>
            <a:pPr marL="11516">
              <a:spcBef>
                <a:spcPts val="91"/>
              </a:spcBef>
            </a:pPr>
            <a:r>
              <a:rPr sz="907" spc="-18" dirty="0">
                <a:latin typeface="Arial"/>
                <a:cs typeface="Arial"/>
              </a:rPr>
              <a:t>Hegn</a:t>
            </a:r>
            <a:endParaRPr sz="907">
              <a:latin typeface="Arial"/>
              <a:cs typeface="Arial"/>
            </a:endParaRPr>
          </a:p>
        </p:txBody>
      </p:sp>
      <p:grpSp>
        <p:nvGrpSpPr>
          <p:cNvPr id="18" name="object 18"/>
          <p:cNvGrpSpPr/>
          <p:nvPr/>
        </p:nvGrpSpPr>
        <p:grpSpPr>
          <a:xfrm>
            <a:off x="1616073" y="2196307"/>
            <a:ext cx="4008849" cy="3756064"/>
            <a:chOff x="406336" y="2422039"/>
            <a:chExt cx="4420870" cy="4142104"/>
          </a:xfrm>
        </p:grpSpPr>
        <p:pic>
          <p:nvPicPr>
            <p:cNvPr id="19" name="object 19"/>
            <p:cNvPicPr/>
            <p:nvPr/>
          </p:nvPicPr>
          <p:blipFill>
            <a:blip r:embed="rId2" cstate="print"/>
            <a:stretch>
              <a:fillRect/>
            </a:stretch>
          </p:blipFill>
          <p:spPr>
            <a:xfrm>
              <a:off x="3504415" y="5134973"/>
              <a:ext cx="216007" cy="278721"/>
            </a:xfrm>
            <a:prstGeom prst="rect">
              <a:avLst/>
            </a:prstGeom>
          </p:spPr>
        </p:pic>
        <p:sp>
          <p:nvSpPr>
            <p:cNvPr id="20" name="object 20"/>
            <p:cNvSpPr/>
            <p:nvPr/>
          </p:nvSpPr>
          <p:spPr>
            <a:xfrm>
              <a:off x="3518482" y="5760353"/>
              <a:ext cx="45085" cy="0"/>
            </a:xfrm>
            <a:custGeom>
              <a:avLst/>
              <a:gdLst/>
              <a:ahLst/>
              <a:cxnLst/>
              <a:rect l="l" t="t" r="r" b="b"/>
              <a:pathLst>
                <a:path w="45085">
                  <a:moveTo>
                    <a:pt x="0" y="0"/>
                  </a:moveTo>
                  <a:lnTo>
                    <a:pt x="44945" y="0"/>
                  </a:lnTo>
                </a:path>
              </a:pathLst>
            </a:custGeom>
            <a:ln w="3175">
              <a:solidFill>
                <a:srgbClr val="000000"/>
              </a:solidFill>
            </a:ln>
          </p:spPr>
          <p:txBody>
            <a:bodyPr wrap="square" lIns="0" tIns="0" rIns="0" bIns="0" rtlCol="0"/>
            <a:lstStyle/>
            <a:p>
              <a:endParaRPr sz="1632"/>
            </a:p>
          </p:txBody>
        </p:sp>
        <p:sp>
          <p:nvSpPr>
            <p:cNvPr id="21" name="object 21"/>
            <p:cNvSpPr/>
            <p:nvPr/>
          </p:nvSpPr>
          <p:spPr>
            <a:xfrm>
              <a:off x="3518484" y="5850269"/>
              <a:ext cx="45085" cy="0"/>
            </a:xfrm>
            <a:custGeom>
              <a:avLst/>
              <a:gdLst/>
              <a:ahLst/>
              <a:cxnLst/>
              <a:rect l="l" t="t" r="r" b="b"/>
              <a:pathLst>
                <a:path w="45085">
                  <a:moveTo>
                    <a:pt x="44945" y="0"/>
                  </a:moveTo>
                  <a:lnTo>
                    <a:pt x="0" y="0"/>
                  </a:lnTo>
                </a:path>
              </a:pathLst>
            </a:custGeom>
            <a:ln w="3175">
              <a:solidFill>
                <a:srgbClr val="000000"/>
              </a:solidFill>
            </a:ln>
          </p:spPr>
          <p:txBody>
            <a:bodyPr wrap="square" lIns="0" tIns="0" rIns="0" bIns="0" rtlCol="0"/>
            <a:lstStyle/>
            <a:p>
              <a:endParaRPr sz="1632"/>
            </a:p>
          </p:txBody>
        </p:sp>
        <p:sp>
          <p:nvSpPr>
            <p:cNvPr id="22" name="object 22"/>
            <p:cNvSpPr/>
            <p:nvPr/>
          </p:nvSpPr>
          <p:spPr>
            <a:xfrm>
              <a:off x="3600401" y="5850269"/>
              <a:ext cx="45085" cy="0"/>
            </a:xfrm>
            <a:custGeom>
              <a:avLst/>
              <a:gdLst/>
              <a:ahLst/>
              <a:cxnLst/>
              <a:rect l="l" t="t" r="r" b="b"/>
              <a:pathLst>
                <a:path w="45085">
                  <a:moveTo>
                    <a:pt x="44958" y="0"/>
                  </a:moveTo>
                  <a:lnTo>
                    <a:pt x="0" y="0"/>
                  </a:lnTo>
                </a:path>
              </a:pathLst>
            </a:custGeom>
            <a:ln w="3175">
              <a:solidFill>
                <a:srgbClr val="000000"/>
              </a:solidFill>
            </a:ln>
          </p:spPr>
          <p:txBody>
            <a:bodyPr wrap="square" lIns="0" tIns="0" rIns="0" bIns="0" rtlCol="0"/>
            <a:lstStyle/>
            <a:p>
              <a:endParaRPr sz="1632"/>
            </a:p>
          </p:txBody>
        </p:sp>
        <p:sp>
          <p:nvSpPr>
            <p:cNvPr id="23" name="object 23"/>
            <p:cNvSpPr/>
            <p:nvPr/>
          </p:nvSpPr>
          <p:spPr>
            <a:xfrm>
              <a:off x="3703266" y="5850269"/>
              <a:ext cx="45085" cy="0"/>
            </a:xfrm>
            <a:custGeom>
              <a:avLst/>
              <a:gdLst/>
              <a:ahLst/>
              <a:cxnLst/>
              <a:rect l="l" t="t" r="r" b="b"/>
              <a:pathLst>
                <a:path w="45085">
                  <a:moveTo>
                    <a:pt x="44958" y="0"/>
                  </a:moveTo>
                  <a:lnTo>
                    <a:pt x="0" y="0"/>
                  </a:lnTo>
                </a:path>
              </a:pathLst>
            </a:custGeom>
            <a:ln w="3175">
              <a:solidFill>
                <a:srgbClr val="000000"/>
              </a:solidFill>
            </a:ln>
          </p:spPr>
          <p:txBody>
            <a:bodyPr wrap="square" lIns="0" tIns="0" rIns="0" bIns="0" rtlCol="0"/>
            <a:lstStyle/>
            <a:p>
              <a:endParaRPr sz="1632"/>
            </a:p>
          </p:txBody>
        </p:sp>
        <p:sp>
          <p:nvSpPr>
            <p:cNvPr id="24" name="object 24"/>
            <p:cNvSpPr/>
            <p:nvPr/>
          </p:nvSpPr>
          <p:spPr>
            <a:xfrm>
              <a:off x="3862896" y="5850269"/>
              <a:ext cx="45085" cy="0"/>
            </a:xfrm>
            <a:custGeom>
              <a:avLst/>
              <a:gdLst/>
              <a:ahLst/>
              <a:cxnLst/>
              <a:rect l="l" t="t" r="r" b="b"/>
              <a:pathLst>
                <a:path w="45085">
                  <a:moveTo>
                    <a:pt x="44958" y="0"/>
                  </a:moveTo>
                  <a:lnTo>
                    <a:pt x="0" y="0"/>
                  </a:lnTo>
                </a:path>
              </a:pathLst>
            </a:custGeom>
            <a:ln w="3175">
              <a:solidFill>
                <a:srgbClr val="000000"/>
              </a:solidFill>
            </a:ln>
          </p:spPr>
          <p:txBody>
            <a:bodyPr wrap="square" lIns="0" tIns="0" rIns="0" bIns="0" rtlCol="0"/>
            <a:lstStyle/>
            <a:p>
              <a:endParaRPr sz="1632"/>
            </a:p>
          </p:txBody>
        </p:sp>
        <p:sp>
          <p:nvSpPr>
            <p:cNvPr id="25" name="object 25"/>
            <p:cNvSpPr/>
            <p:nvPr/>
          </p:nvSpPr>
          <p:spPr>
            <a:xfrm>
              <a:off x="4040064" y="5850269"/>
              <a:ext cx="45085" cy="0"/>
            </a:xfrm>
            <a:custGeom>
              <a:avLst/>
              <a:gdLst/>
              <a:ahLst/>
              <a:cxnLst/>
              <a:rect l="l" t="t" r="r" b="b"/>
              <a:pathLst>
                <a:path w="45085">
                  <a:moveTo>
                    <a:pt x="44958" y="0"/>
                  </a:moveTo>
                  <a:lnTo>
                    <a:pt x="0" y="0"/>
                  </a:lnTo>
                </a:path>
              </a:pathLst>
            </a:custGeom>
            <a:ln w="3175">
              <a:solidFill>
                <a:srgbClr val="000000"/>
              </a:solidFill>
            </a:ln>
          </p:spPr>
          <p:txBody>
            <a:bodyPr wrap="square" lIns="0" tIns="0" rIns="0" bIns="0" rtlCol="0"/>
            <a:lstStyle/>
            <a:p>
              <a:endParaRPr sz="1632"/>
            </a:p>
          </p:txBody>
        </p:sp>
        <p:sp>
          <p:nvSpPr>
            <p:cNvPr id="26" name="object 26"/>
            <p:cNvSpPr/>
            <p:nvPr/>
          </p:nvSpPr>
          <p:spPr>
            <a:xfrm>
              <a:off x="1835603" y="6120019"/>
              <a:ext cx="0" cy="45085"/>
            </a:xfrm>
            <a:custGeom>
              <a:avLst/>
              <a:gdLst/>
              <a:ahLst/>
              <a:cxnLst/>
              <a:rect l="l" t="t" r="r" b="b"/>
              <a:pathLst>
                <a:path h="45085">
                  <a:moveTo>
                    <a:pt x="0" y="0"/>
                  </a:moveTo>
                  <a:lnTo>
                    <a:pt x="0" y="44958"/>
                  </a:lnTo>
                </a:path>
              </a:pathLst>
            </a:custGeom>
            <a:ln w="3175">
              <a:solidFill>
                <a:srgbClr val="000000"/>
              </a:solidFill>
            </a:ln>
          </p:spPr>
          <p:txBody>
            <a:bodyPr wrap="square" lIns="0" tIns="0" rIns="0" bIns="0" rtlCol="0"/>
            <a:lstStyle/>
            <a:p>
              <a:endParaRPr sz="1632"/>
            </a:p>
          </p:txBody>
        </p:sp>
        <p:sp>
          <p:nvSpPr>
            <p:cNvPr id="27" name="object 27"/>
            <p:cNvSpPr/>
            <p:nvPr/>
          </p:nvSpPr>
          <p:spPr>
            <a:xfrm>
              <a:off x="1835603" y="2422039"/>
              <a:ext cx="0" cy="4142104"/>
            </a:xfrm>
            <a:custGeom>
              <a:avLst/>
              <a:gdLst/>
              <a:ahLst/>
              <a:cxnLst/>
              <a:rect l="l" t="t" r="r" b="b"/>
              <a:pathLst>
                <a:path h="4142104">
                  <a:moveTo>
                    <a:pt x="0" y="4141698"/>
                  </a:moveTo>
                  <a:lnTo>
                    <a:pt x="0" y="0"/>
                  </a:lnTo>
                </a:path>
              </a:pathLst>
            </a:custGeom>
            <a:ln w="25400">
              <a:solidFill>
                <a:srgbClr val="000000"/>
              </a:solidFill>
              <a:prstDash val="lgDashDot"/>
            </a:ln>
          </p:spPr>
          <p:txBody>
            <a:bodyPr wrap="square" lIns="0" tIns="0" rIns="0" bIns="0" rtlCol="0"/>
            <a:lstStyle/>
            <a:p>
              <a:endParaRPr sz="1632"/>
            </a:p>
          </p:txBody>
        </p:sp>
        <p:sp>
          <p:nvSpPr>
            <p:cNvPr id="28" name="object 28"/>
            <p:cNvSpPr/>
            <p:nvPr/>
          </p:nvSpPr>
          <p:spPr>
            <a:xfrm>
              <a:off x="1835603" y="6120019"/>
              <a:ext cx="0" cy="45085"/>
            </a:xfrm>
            <a:custGeom>
              <a:avLst/>
              <a:gdLst/>
              <a:ahLst/>
              <a:cxnLst/>
              <a:rect l="l" t="t" r="r" b="b"/>
              <a:pathLst>
                <a:path h="45085">
                  <a:moveTo>
                    <a:pt x="0" y="44958"/>
                  </a:moveTo>
                  <a:lnTo>
                    <a:pt x="0" y="0"/>
                  </a:lnTo>
                </a:path>
              </a:pathLst>
            </a:custGeom>
            <a:ln w="3175">
              <a:solidFill>
                <a:srgbClr val="000000"/>
              </a:solidFill>
            </a:ln>
          </p:spPr>
          <p:txBody>
            <a:bodyPr wrap="square" lIns="0" tIns="0" rIns="0" bIns="0" rtlCol="0"/>
            <a:lstStyle/>
            <a:p>
              <a:endParaRPr sz="1632"/>
            </a:p>
          </p:txBody>
        </p:sp>
        <p:pic>
          <p:nvPicPr>
            <p:cNvPr id="29" name="object 29"/>
            <p:cNvPicPr/>
            <p:nvPr/>
          </p:nvPicPr>
          <p:blipFill>
            <a:blip r:embed="rId3" cstate="print"/>
            <a:stretch>
              <a:fillRect/>
            </a:stretch>
          </p:blipFill>
          <p:spPr>
            <a:xfrm>
              <a:off x="1535514" y="3664078"/>
              <a:ext cx="2038207" cy="2191858"/>
            </a:xfrm>
            <a:prstGeom prst="rect">
              <a:avLst/>
            </a:prstGeom>
          </p:spPr>
        </p:pic>
        <p:sp>
          <p:nvSpPr>
            <p:cNvPr id="30" name="object 30"/>
            <p:cNvSpPr/>
            <p:nvPr/>
          </p:nvSpPr>
          <p:spPr>
            <a:xfrm>
              <a:off x="412686" y="5832362"/>
              <a:ext cx="3583304" cy="18415"/>
            </a:xfrm>
            <a:custGeom>
              <a:avLst/>
              <a:gdLst/>
              <a:ahLst/>
              <a:cxnLst/>
              <a:rect l="l" t="t" r="r" b="b"/>
              <a:pathLst>
                <a:path w="3583304" h="18414">
                  <a:moveTo>
                    <a:pt x="0" y="17906"/>
                  </a:moveTo>
                  <a:lnTo>
                    <a:pt x="1422916" y="17906"/>
                  </a:lnTo>
                  <a:lnTo>
                    <a:pt x="1422916" y="0"/>
                  </a:lnTo>
                  <a:lnTo>
                    <a:pt x="3042928" y="0"/>
                  </a:lnTo>
                  <a:lnTo>
                    <a:pt x="3042928" y="17906"/>
                  </a:lnTo>
                  <a:lnTo>
                    <a:pt x="3582805" y="17906"/>
                  </a:lnTo>
                </a:path>
              </a:pathLst>
            </a:custGeom>
            <a:ln w="12700">
              <a:solidFill>
                <a:srgbClr val="000000"/>
              </a:solidFill>
            </a:ln>
          </p:spPr>
          <p:txBody>
            <a:bodyPr wrap="square" lIns="0" tIns="0" rIns="0" bIns="0" rtlCol="0"/>
            <a:lstStyle/>
            <a:p>
              <a:endParaRPr sz="1632"/>
            </a:p>
          </p:txBody>
        </p:sp>
        <p:sp>
          <p:nvSpPr>
            <p:cNvPr id="31" name="object 31"/>
            <p:cNvSpPr/>
            <p:nvPr/>
          </p:nvSpPr>
          <p:spPr>
            <a:xfrm>
              <a:off x="3995488" y="5843919"/>
              <a:ext cx="831850" cy="12700"/>
            </a:xfrm>
            <a:custGeom>
              <a:avLst/>
              <a:gdLst/>
              <a:ahLst/>
              <a:cxnLst/>
              <a:rect l="l" t="t" r="r" b="b"/>
              <a:pathLst>
                <a:path w="831850" h="12700">
                  <a:moveTo>
                    <a:pt x="0" y="12700"/>
                  </a:moveTo>
                  <a:lnTo>
                    <a:pt x="831260" y="12700"/>
                  </a:lnTo>
                  <a:lnTo>
                    <a:pt x="831260" y="0"/>
                  </a:lnTo>
                  <a:lnTo>
                    <a:pt x="0" y="0"/>
                  </a:lnTo>
                  <a:lnTo>
                    <a:pt x="0" y="12700"/>
                  </a:lnTo>
                  <a:close/>
                </a:path>
              </a:pathLst>
            </a:custGeom>
            <a:solidFill>
              <a:srgbClr val="000000"/>
            </a:solidFill>
          </p:spPr>
          <p:txBody>
            <a:bodyPr wrap="square" lIns="0" tIns="0" rIns="0" bIns="0" rtlCol="0"/>
            <a:lstStyle/>
            <a:p>
              <a:endParaRPr sz="1632"/>
            </a:p>
          </p:txBody>
        </p:sp>
        <p:sp>
          <p:nvSpPr>
            <p:cNvPr id="32" name="object 32"/>
            <p:cNvSpPr/>
            <p:nvPr/>
          </p:nvSpPr>
          <p:spPr>
            <a:xfrm>
              <a:off x="3455615" y="5472317"/>
              <a:ext cx="0" cy="288290"/>
            </a:xfrm>
            <a:custGeom>
              <a:avLst/>
              <a:gdLst/>
              <a:ahLst/>
              <a:cxnLst/>
              <a:rect l="l" t="t" r="r" b="b"/>
              <a:pathLst>
                <a:path h="288289">
                  <a:moveTo>
                    <a:pt x="0" y="288036"/>
                  </a:moveTo>
                  <a:lnTo>
                    <a:pt x="0" y="0"/>
                  </a:lnTo>
                </a:path>
              </a:pathLst>
            </a:custGeom>
            <a:ln w="25400">
              <a:solidFill>
                <a:srgbClr val="000000"/>
              </a:solidFill>
            </a:ln>
          </p:spPr>
          <p:txBody>
            <a:bodyPr wrap="square" lIns="0" tIns="0" rIns="0" bIns="0" rtlCol="0"/>
            <a:lstStyle/>
            <a:p>
              <a:endParaRPr sz="1632"/>
            </a:p>
          </p:txBody>
        </p:sp>
      </p:grpSp>
      <p:sp>
        <p:nvSpPr>
          <p:cNvPr id="33" name="object 33"/>
          <p:cNvSpPr txBox="1"/>
          <p:nvPr/>
        </p:nvSpPr>
        <p:spPr>
          <a:xfrm>
            <a:off x="2426708" y="3485283"/>
            <a:ext cx="139590" cy="1290410"/>
          </a:xfrm>
          <a:prstGeom prst="rect">
            <a:avLst/>
          </a:prstGeom>
        </p:spPr>
        <p:txBody>
          <a:bodyPr vert="vert270" wrap="square" lIns="0" tIns="576" rIns="0" bIns="0" rtlCol="0">
            <a:spAutoFit/>
          </a:bodyPr>
          <a:lstStyle/>
          <a:p>
            <a:pPr marL="11516">
              <a:spcBef>
                <a:spcPts val="5"/>
              </a:spcBef>
            </a:pPr>
            <a:r>
              <a:rPr sz="907" dirty="0">
                <a:latin typeface="Arial"/>
                <a:cs typeface="Arial"/>
              </a:rPr>
              <a:t>min.</a:t>
            </a:r>
            <a:r>
              <a:rPr sz="907" spc="-14" dirty="0">
                <a:latin typeface="Arial"/>
                <a:cs typeface="Arial"/>
              </a:rPr>
              <a:t> </a:t>
            </a:r>
            <a:r>
              <a:rPr sz="907" dirty="0">
                <a:latin typeface="Arial"/>
                <a:cs typeface="Arial"/>
              </a:rPr>
              <a:t>12</a:t>
            </a:r>
            <a:r>
              <a:rPr sz="907" spc="-9" dirty="0">
                <a:latin typeface="Arial"/>
                <a:cs typeface="Arial"/>
              </a:rPr>
              <a:t> </a:t>
            </a:r>
            <a:r>
              <a:rPr sz="907" dirty="0">
                <a:latin typeface="Arial"/>
                <a:cs typeface="Arial"/>
              </a:rPr>
              <a:t>meter</a:t>
            </a:r>
            <a:r>
              <a:rPr sz="907" spc="-5" dirty="0">
                <a:latin typeface="Arial"/>
                <a:cs typeface="Arial"/>
              </a:rPr>
              <a:t> </a:t>
            </a:r>
            <a:r>
              <a:rPr sz="907" dirty="0">
                <a:latin typeface="Arial"/>
                <a:cs typeface="Arial"/>
              </a:rPr>
              <a:t>høje</a:t>
            </a:r>
            <a:r>
              <a:rPr sz="907" spc="-9" dirty="0">
                <a:latin typeface="Arial"/>
                <a:cs typeface="Arial"/>
              </a:rPr>
              <a:t> træer</a:t>
            </a:r>
            <a:endParaRPr sz="907">
              <a:latin typeface="Arial"/>
              <a:cs typeface="Arial"/>
            </a:endParaRPr>
          </a:p>
        </p:txBody>
      </p:sp>
      <p:grpSp>
        <p:nvGrpSpPr>
          <p:cNvPr id="34" name="object 34"/>
          <p:cNvGrpSpPr/>
          <p:nvPr/>
        </p:nvGrpSpPr>
        <p:grpSpPr>
          <a:xfrm>
            <a:off x="6268659" y="2402841"/>
            <a:ext cx="4491385" cy="3503856"/>
            <a:chOff x="5537104" y="2649799"/>
            <a:chExt cx="4953000" cy="3863975"/>
          </a:xfrm>
        </p:grpSpPr>
        <p:sp>
          <p:nvSpPr>
            <p:cNvPr id="35" name="object 35"/>
            <p:cNvSpPr/>
            <p:nvPr/>
          </p:nvSpPr>
          <p:spPr>
            <a:xfrm>
              <a:off x="9379165" y="5335231"/>
              <a:ext cx="1108075" cy="396240"/>
            </a:xfrm>
            <a:custGeom>
              <a:avLst/>
              <a:gdLst/>
              <a:ahLst/>
              <a:cxnLst/>
              <a:rect l="l" t="t" r="r" b="b"/>
              <a:pathLst>
                <a:path w="1108075" h="396239">
                  <a:moveTo>
                    <a:pt x="1107567" y="0"/>
                  </a:moveTo>
                  <a:lnTo>
                    <a:pt x="0" y="0"/>
                  </a:lnTo>
                  <a:lnTo>
                    <a:pt x="0" y="395871"/>
                  </a:lnTo>
                  <a:lnTo>
                    <a:pt x="1107567" y="395871"/>
                  </a:lnTo>
                  <a:lnTo>
                    <a:pt x="1107567" y="0"/>
                  </a:lnTo>
                  <a:close/>
                </a:path>
              </a:pathLst>
            </a:custGeom>
            <a:solidFill>
              <a:srgbClr val="737F84"/>
            </a:solidFill>
          </p:spPr>
          <p:txBody>
            <a:bodyPr wrap="square" lIns="0" tIns="0" rIns="0" bIns="0" rtlCol="0"/>
            <a:lstStyle/>
            <a:p>
              <a:endParaRPr sz="1632"/>
            </a:p>
          </p:txBody>
        </p:sp>
        <p:sp>
          <p:nvSpPr>
            <p:cNvPr id="36" name="object 36"/>
            <p:cNvSpPr/>
            <p:nvPr/>
          </p:nvSpPr>
          <p:spPr>
            <a:xfrm>
              <a:off x="9379163" y="5335240"/>
              <a:ext cx="1108075" cy="396240"/>
            </a:xfrm>
            <a:custGeom>
              <a:avLst/>
              <a:gdLst/>
              <a:ahLst/>
              <a:cxnLst/>
              <a:rect l="l" t="t" r="r" b="b"/>
              <a:pathLst>
                <a:path w="1108075" h="396239">
                  <a:moveTo>
                    <a:pt x="1107567" y="0"/>
                  </a:moveTo>
                  <a:lnTo>
                    <a:pt x="0" y="0"/>
                  </a:lnTo>
                  <a:lnTo>
                    <a:pt x="0" y="395859"/>
                  </a:lnTo>
                  <a:lnTo>
                    <a:pt x="1104125" y="395859"/>
                  </a:lnTo>
                </a:path>
              </a:pathLst>
            </a:custGeom>
            <a:ln w="6350">
              <a:solidFill>
                <a:srgbClr val="000000"/>
              </a:solidFill>
            </a:ln>
          </p:spPr>
          <p:txBody>
            <a:bodyPr wrap="square" lIns="0" tIns="0" rIns="0" bIns="0" rtlCol="0"/>
            <a:lstStyle/>
            <a:p>
              <a:endParaRPr sz="1632"/>
            </a:p>
          </p:txBody>
        </p:sp>
        <p:sp>
          <p:nvSpPr>
            <p:cNvPr id="37" name="object 37"/>
            <p:cNvSpPr/>
            <p:nvPr/>
          </p:nvSpPr>
          <p:spPr>
            <a:xfrm>
              <a:off x="9379163" y="5335240"/>
              <a:ext cx="1104265" cy="0"/>
            </a:xfrm>
            <a:custGeom>
              <a:avLst/>
              <a:gdLst/>
              <a:ahLst/>
              <a:cxnLst/>
              <a:rect l="l" t="t" r="r" b="b"/>
              <a:pathLst>
                <a:path w="1104265">
                  <a:moveTo>
                    <a:pt x="0" y="0"/>
                  </a:moveTo>
                  <a:lnTo>
                    <a:pt x="1104125" y="0"/>
                  </a:lnTo>
                </a:path>
              </a:pathLst>
            </a:custGeom>
            <a:ln w="6350">
              <a:solidFill>
                <a:srgbClr val="000000"/>
              </a:solidFill>
            </a:ln>
          </p:spPr>
          <p:txBody>
            <a:bodyPr wrap="square" lIns="0" tIns="0" rIns="0" bIns="0" rtlCol="0"/>
            <a:lstStyle/>
            <a:p>
              <a:endParaRPr sz="1632"/>
            </a:p>
          </p:txBody>
        </p:sp>
        <p:sp>
          <p:nvSpPr>
            <p:cNvPr id="38" name="object 38"/>
            <p:cNvSpPr/>
            <p:nvPr/>
          </p:nvSpPr>
          <p:spPr>
            <a:xfrm>
              <a:off x="9558997" y="5336598"/>
              <a:ext cx="0" cy="394970"/>
            </a:xfrm>
            <a:custGeom>
              <a:avLst/>
              <a:gdLst/>
              <a:ahLst/>
              <a:cxnLst/>
              <a:rect l="l" t="t" r="r" b="b"/>
              <a:pathLst>
                <a:path h="394970">
                  <a:moveTo>
                    <a:pt x="0" y="394500"/>
                  </a:moveTo>
                  <a:lnTo>
                    <a:pt x="0" y="0"/>
                  </a:lnTo>
                </a:path>
              </a:pathLst>
            </a:custGeom>
            <a:ln w="6350">
              <a:solidFill>
                <a:srgbClr val="000000"/>
              </a:solidFill>
            </a:ln>
          </p:spPr>
          <p:txBody>
            <a:bodyPr wrap="square" lIns="0" tIns="0" rIns="0" bIns="0" rtlCol="0"/>
            <a:lstStyle/>
            <a:p>
              <a:endParaRPr sz="1632"/>
            </a:p>
          </p:txBody>
        </p:sp>
        <p:sp>
          <p:nvSpPr>
            <p:cNvPr id="39" name="object 39"/>
            <p:cNvSpPr/>
            <p:nvPr/>
          </p:nvSpPr>
          <p:spPr>
            <a:xfrm>
              <a:off x="9741485" y="5335239"/>
              <a:ext cx="0" cy="396240"/>
            </a:xfrm>
            <a:custGeom>
              <a:avLst/>
              <a:gdLst/>
              <a:ahLst/>
              <a:cxnLst/>
              <a:rect l="l" t="t" r="r" b="b"/>
              <a:pathLst>
                <a:path h="396239">
                  <a:moveTo>
                    <a:pt x="0" y="395859"/>
                  </a:moveTo>
                  <a:lnTo>
                    <a:pt x="0" y="0"/>
                  </a:lnTo>
                </a:path>
              </a:pathLst>
            </a:custGeom>
            <a:ln w="6350">
              <a:solidFill>
                <a:srgbClr val="000000"/>
              </a:solidFill>
            </a:ln>
          </p:spPr>
          <p:txBody>
            <a:bodyPr wrap="square" lIns="0" tIns="0" rIns="0" bIns="0" rtlCol="0"/>
            <a:lstStyle/>
            <a:p>
              <a:endParaRPr sz="1632"/>
            </a:p>
          </p:txBody>
        </p:sp>
        <p:sp>
          <p:nvSpPr>
            <p:cNvPr id="40" name="object 40"/>
            <p:cNvSpPr/>
            <p:nvPr/>
          </p:nvSpPr>
          <p:spPr>
            <a:xfrm>
              <a:off x="9921319" y="5334172"/>
              <a:ext cx="0" cy="397510"/>
            </a:xfrm>
            <a:custGeom>
              <a:avLst/>
              <a:gdLst/>
              <a:ahLst/>
              <a:cxnLst/>
              <a:rect l="l" t="t" r="r" b="b"/>
              <a:pathLst>
                <a:path h="397510">
                  <a:moveTo>
                    <a:pt x="0" y="396925"/>
                  </a:moveTo>
                  <a:lnTo>
                    <a:pt x="0" y="0"/>
                  </a:lnTo>
                </a:path>
              </a:pathLst>
            </a:custGeom>
            <a:ln w="6350">
              <a:solidFill>
                <a:srgbClr val="000000"/>
              </a:solidFill>
            </a:ln>
          </p:spPr>
          <p:txBody>
            <a:bodyPr wrap="square" lIns="0" tIns="0" rIns="0" bIns="0" rtlCol="0"/>
            <a:lstStyle/>
            <a:p>
              <a:endParaRPr sz="1632"/>
            </a:p>
          </p:txBody>
        </p:sp>
        <p:sp>
          <p:nvSpPr>
            <p:cNvPr id="41" name="object 41"/>
            <p:cNvSpPr/>
            <p:nvPr/>
          </p:nvSpPr>
          <p:spPr>
            <a:xfrm>
              <a:off x="10101538" y="5336369"/>
              <a:ext cx="0" cy="394970"/>
            </a:xfrm>
            <a:custGeom>
              <a:avLst/>
              <a:gdLst/>
              <a:ahLst/>
              <a:cxnLst/>
              <a:rect l="l" t="t" r="r" b="b"/>
              <a:pathLst>
                <a:path h="394970">
                  <a:moveTo>
                    <a:pt x="0" y="394728"/>
                  </a:moveTo>
                  <a:lnTo>
                    <a:pt x="0" y="0"/>
                  </a:lnTo>
                </a:path>
              </a:pathLst>
            </a:custGeom>
            <a:ln w="6350">
              <a:solidFill>
                <a:srgbClr val="000000"/>
              </a:solidFill>
            </a:ln>
          </p:spPr>
          <p:txBody>
            <a:bodyPr wrap="square" lIns="0" tIns="0" rIns="0" bIns="0" rtlCol="0"/>
            <a:lstStyle/>
            <a:p>
              <a:endParaRPr sz="1632"/>
            </a:p>
          </p:txBody>
        </p:sp>
        <p:sp>
          <p:nvSpPr>
            <p:cNvPr id="42" name="object 42"/>
            <p:cNvSpPr/>
            <p:nvPr/>
          </p:nvSpPr>
          <p:spPr>
            <a:xfrm>
              <a:off x="10281371" y="5336369"/>
              <a:ext cx="0" cy="394970"/>
            </a:xfrm>
            <a:custGeom>
              <a:avLst/>
              <a:gdLst/>
              <a:ahLst/>
              <a:cxnLst/>
              <a:rect l="l" t="t" r="r" b="b"/>
              <a:pathLst>
                <a:path h="394970">
                  <a:moveTo>
                    <a:pt x="0" y="394728"/>
                  </a:moveTo>
                  <a:lnTo>
                    <a:pt x="0" y="0"/>
                  </a:lnTo>
                </a:path>
              </a:pathLst>
            </a:custGeom>
            <a:ln w="6350">
              <a:solidFill>
                <a:srgbClr val="000000"/>
              </a:solidFill>
            </a:ln>
          </p:spPr>
          <p:txBody>
            <a:bodyPr wrap="square" lIns="0" tIns="0" rIns="0" bIns="0" rtlCol="0"/>
            <a:lstStyle/>
            <a:p>
              <a:endParaRPr sz="1632"/>
            </a:p>
          </p:txBody>
        </p:sp>
        <p:sp>
          <p:nvSpPr>
            <p:cNvPr id="43" name="object 43"/>
            <p:cNvSpPr/>
            <p:nvPr/>
          </p:nvSpPr>
          <p:spPr>
            <a:xfrm>
              <a:off x="10461191" y="5334172"/>
              <a:ext cx="0" cy="397510"/>
            </a:xfrm>
            <a:custGeom>
              <a:avLst/>
              <a:gdLst/>
              <a:ahLst/>
              <a:cxnLst/>
              <a:rect l="l" t="t" r="r" b="b"/>
              <a:pathLst>
                <a:path h="397510">
                  <a:moveTo>
                    <a:pt x="0" y="396925"/>
                  </a:moveTo>
                  <a:lnTo>
                    <a:pt x="0" y="0"/>
                  </a:lnTo>
                </a:path>
              </a:pathLst>
            </a:custGeom>
            <a:ln w="6350">
              <a:solidFill>
                <a:srgbClr val="000000"/>
              </a:solidFill>
            </a:ln>
          </p:spPr>
          <p:txBody>
            <a:bodyPr wrap="square" lIns="0" tIns="0" rIns="0" bIns="0" rtlCol="0"/>
            <a:lstStyle/>
            <a:p>
              <a:endParaRPr sz="1632"/>
            </a:p>
          </p:txBody>
        </p:sp>
        <p:sp>
          <p:nvSpPr>
            <p:cNvPr id="44" name="object 44"/>
            <p:cNvSpPr/>
            <p:nvPr/>
          </p:nvSpPr>
          <p:spPr>
            <a:xfrm>
              <a:off x="6949147" y="3697350"/>
              <a:ext cx="2160270" cy="2160270"/>
            </a:xfrm>
            <a:custGeom>
              <a:avLst/>
              <a:gdLst/>
              <a:ahLst/>
              <a:cxnLst/>
              <a:rect l="l" t="t" r="r" b="b"/>
              <a:pathLst>
                <a:path w="2160270" h="2160270">
                  <a:moveTo>
                    <a:pt x="2159876" y="0"/>
                  </a:moveTo>
                  <a:lnTo>
                    <a:pt x="0" y="0"/>
                  </a:lnTo>
                  <a:lnTo>
                    <a:pt x="0" y="2159863"/>
                  </a:lnTo>
                  <a:lnTo>
                    <a:pt x="2159876" y="2159863"/>
                  </a:lnTo>
                  <a:lnTo>
                    <a:pt x="2159876" y="0"/>
                  </a:lnTo>
                  <a:close/>
                </a:path>
              </a:pathLst>
            </a:custGeom>
            <a:solidFill>
              <a:srgbClr val="C0D3B8"/>
            </a:solidFill>
          </p:spPr>
          <p:txBody>
            <a:bodyPr wrap="square" lIns="0" tIns="0" rIns="0" bIns="0" rtlCol="0"/>
            <a:lstStyle/>
            <a:p>
              <a:endParaRPr sz="1632"/>
            </a:p>
          </p:txBody>
        </p:sp>
        <p:sp>
          <p:nvSpPr>
            <p:cNvPr id="45" name="object 45"/>
            <p:cNvSpPr/>
            <p:nvPr/>
          </p:nvSpPr>
          <p:spPr>
            <a:xfrm>
              <a:off x="6949140" y="3697347"/>
              <a:ext cx="2160270" cy="2160270"/>
            </a:xfrm>
            <a:custGeom>
              <a:avLst/>
              <a:gdLst/>
              <a:ahLst/>
              <a:cxnLst/>
              <a:rect l="l" t="t" r="r" b="b"/>
              <a:pathLst>
                <a:path w="2160270" h="2160270">
                  <a:moveTo>
                    <a:pt x="2159876" y="2159863"/>
                  </a:moveTo>
                  <a:lnTo>
                    <a:pt x="0" y="2159863"/>
                  </a:lnTo>
                  <a:lnTo>
                    <a:pt x="0" y="0"/>
                  </a:lnTo>
                  <a:lnTo>
                    <a:pt x="2159876" y="0"/>
                  </a:lnTo>
                  <a:lnTo>
                    <a:pt x="2159876" y="2159863"/>
                  </a:lnTo>
                  <a:close/>
                </a:path>
              </a:pathLst>
            </a:custGeom>
            <a:ln w="12700">
              <a:solidFill>
                <a:srgbClr val="3B7C35"/>
              </a:solidFill>
              <a:prstDash val="dash"/>
            </a:ln>
          </p:spPr>
          <p:txBody>
            <a:bodyPr wrap="square" lIns="0" tIns="0" rIns="0" bIns="0" rtlCol="0"/>
            <a:lstStyle/>
            <a:p>
              <a:endParaRPr sz="1632"/>
            </a:p>
          </p:txBody>
        </p:sp>
        <p:pic>
          <p:nvPicPr>
            <p:cNvPr id="46" name="object 46"/>
            <p:cNvPicPr/>
            <p:nvPr/>
          </p:nvPicPr>
          <p:blipFill>
            <a:blip r:embed="rId4" cstate="print"/>
            <a:stretch>
              <a:fillRect/>
            </a:stretch>
          </p:blipFill>
          <p:spPr>
            <a:xfrm>
              <a:off x="5537104" y="3487390"/>
              <a:ext cx="4949628" cy="2392312"/>
            </a:xfrm>
            <a:prstGeom prst="rect">
              <a:avLst/>
            </a:prstGeom>
          </p:spPr>
        </p:pic>
        <p:sp>
          <p:nvSpPr>
            <p:cNvPr id="47" name="object 47"/>
            <p:cNvSpPr/>
            <p:nvPr/>
          </p:nvSpPr>
          <p:spPr>
            <a:xfrm>
              <a:off x="6949141" y="2662499"/>
              <a:ext cx="0" cy="3838575"/>
            </a:xfrm>
            <a:custGeom>
              <a:avLst/>
              <a:gdLst/>
              <a:ahLst/>
              <a:cxnLst/>
              <a:rect l="l" t="t" r="r" b="b"/>
              <a:pathLst>
                <a:path h="3838575">
                  <a:moveTo>
                    <a:pt x="0" y="3838041"/>
                  </a:moveTo>
                  <a:lnTo>
                    <a:pt x="0" y="0"/>
                  </a:lnTo>
                </a:path>
              </a:pathLst>
            </a:custGeom>
            <a:ln w="25400">
              <a:solidFill>
                <a:srgbClr val="000000"/>
              </a:solidFill>
              <a:prstDash val="lgDashDot"/>
            </a:ln>
          </p:spPr>
          <p:txBody>
            <a:bodyPr wrap="square" lIns="0" tIns="0" rIns="0" bIns="0" rtlCol="0"/>
            <a:lstStyle/>
            <a:p>
              <a:endParaRPr sz="1632"/>
            </a:p>
          </p:txBody>
        </p:sp>
      </p:grpSp>
      <p:sp>
        <p:nvSpPr>
          <p:cNvPr id="48" name="object 48"/>
          <p:cNvSpPr txBox="1"/>
          <p:nvPr/>
        </p:nvSpPr>
        <p:spPr>
          <a:xfrm>
            <a:off x="7063669" y="3486455"/>
            <a:ext cx="139590" cy="1290410"/>
          </a:xfrm>
          <a:prstGeom prst="rect">
            <a:avLst/>
          </a:prstGeom>
        </p:spPr>
        <p:txBody>
          <a:bodyPr vert="vert270" wrap="square" lIns="0" tIns="576" rIns="0" bIns="0" rtlCol="0">
            <a:spAutoFit/>
          </a:bodyPr>
          <a:lstStyle/>
          <a:p>
            <a:pPr marL="11516">
              <a:spcBef>
                <a:spcPts val="5"/>
              </a:spcBef>
            </a:pPr>
            <a:r>
              <a:rPr sz="907" dirty="0">
                <a:latin typeface="Arial"/>
                <a:cs typeface="Arial"/>
              </a:rPr>
              <a:t>min.</a:t>
            </a:r>
            <a:r>
              <a:rPr sz="907" spc="-14" dirty="0">
                <a:latin typeface="Arial"/>
                <a:cs typeface="Arial"/>
              </a:rPr>
              <a:t> </a:t>
            </a:r>
            <a:r>
              <a:rPr sz="907" dirty="0">
                <a:latin typeface="Arial"/>
                <a:cs typeface="Arial"/>
              </a:rPr>
              <a:t>12</a:t>
            </a:r>
            <a:r>
              <a:rPr sz="907" spc="-9" dirty="0">
                <a:latin typeface="Arial"/>
                <a:cs typeface="Arial"/>
              </a:rPr>
              <a:t> </a:t>
            </a:r>
            <a:r>
              <a:rPr sz="907" dirty="0">
                <a:latin typeface="Arial"/>
                <a:cs typeface="Arial"/>
              </a:rPr>
              <a:t>meter</a:t>
            </a:r>
            <a:r>
              <a:rPr sz="907" spc="-5" dirty="0">
                <a:latin typeface="Arial"/>
                <a:cs typeface="Arial"/>
              </a:rPr>
              <a:t> </a:t>
            </a:r>
            <a:r>
              <a:rPr sz="907" dirty="0">
                <a:latin typeface="Arial"/>
                <a:cs typeface="Arial"/>
              </a:rPr>
              <a:t>høje</a:t>
            </a:r>
            <a:r>
              <a:rPr sz="907" spc="-9" dirty="0">
                <a:latin typeface="Arial"/>
                <a:cs typeface="Arial"/>
              </a:rPr>
              <a:t> træer</a:t>
            </a:r>
            <a:endParaRPr sz="907">
              <a:latin typeface="Arial"/>
              <a:cs typeface="Arial"/>
            </a:endParaRPr>
          </a:p>
        </p:txBody>
      </p:sp>
      <p:sp>
        <p:nvSpPr>
          <p:cNvPr id="49" name="object 49"/>
          <p:cNvSpPr txBox="1"/>
          <p:nvPr/>
        </p:nvSpPr>
        <p:spPr>
          <a:xfrm>
            <a:off x="7757306" y="5318326"/>
            <a:ext cx="1616899" cy="151218"/>
          </a:xfrm>
          <a:prstGeom prst="rect">
            <a:avLst/>
          </a:prstGeom>
        </p:spPr>
        <p:txBody>
          <a:bodyPr vert="horz" wrap="square" lIns="0" tIns="11516" rIns="0" bIns="0" rtlCol="0">
            <a:spAutoFit/>
          </a:bodyPr>
          <a:lstStyle/>
          <a:p>
            <a:pPr marL="11516">
              <a:spcBef>
                <a:spcPts val="91"/>
              </a:spcBef>
            </a:pPr>
            <a:r>
              <a:rPr sz="907" dirty="0">
                <a:latin typeface="Arial"/>
                <a:cs typeface="Arial"/>
              </a:rPr>
              <a:t>Min.</a:t>
            </a:r>
            <a:r>
              <a:rPr sz="907" spc="-5" dirty="0">
                <a:latin typeface="Arial"/>
                <a:cs typeface="Arial"/>
              </a:rPr>
              <a:t> </a:t>
            </a:r>
            <a:r>
              <a:rPr sz="907" dirty="0">
                <a:latin typeface="Arial"/>
                <a:cs typeface="Arial"/>
              </a:rPr>
              <a:t>12</a:t>
            </a:r>
            <a:r>
              <a:rPr sz="907" spc="-9" dirty="0">
                <a:latin typeface="Arial"/>
                <a:cs typeface="Arial"/>
              </a:rPr>
              <a:t> </a:t>
            </a:r>
            <a:r>
              <a:rPr sz="907" dirty="0">
                <a:latin typeface="Arial"/>
                <a:cs typeface="Arial"/>
              </a:rPr>
              <a:t>meter</a:t>
            </a:r>
            <a:r>
              <a:rPr sz="907" spc="-5" dirty="0">
                <a:latin typeface="Arial"/>
                <a:cs typeface="Arial"/>
              </a:rPr>
              <a:t> </a:t>
            </a:r>
            <a:r>
              <a:rPr sz="907" dirty="0">
                <a:latin typeface="Arial"/>
                <a:cs typeface="Arial"/>
              </a:rPr>
              <a:t>bred</a:t>
            </a:r>
            <a:r>
              <a:rPr sz="907" spc="-9" dirty="0">
                <a:latin typeface="Arial"/>
                <a:cs typeface="Arial"/>
              </a:rPr>
              <a:t> beplantning</a:t>
            </a:r>
            <a:endParaRPr sz="907">
              <a:latin typeface="Arial"/>
              <a:cs typeface="Arial"/>
            </a:endParaRPr>
          </a:p>
        </p:txBody>
      </p:sp>
      <p:sp>
        <p:nvSpPr>
          <p:cNvPr id="50" name="object 50"/>
          <p:cNvSpPr txBox="1"/>
          <p:nvPr/>
        </p:nvSpPr>
        <p:spPr>
          <a:xfrm>
            <a:off x="9606260" y="4584042"/>
            <a:ext cx="298274" cy="151218"/>
          </a:xfrm>
          <a:prstGeom prst="rect">
            <a:avLst/>
          </a:prstGeom>
        </p:spPr>
        <p:txBody>
          <a:bodyPr vert="horz" wrap="square" lIns="0" tIns="11516" rIns="0" bIns="0" rtlCol="0">
            <a:spAutoFit/>
          </a:bodyPr>
          <a:lstStyle/>
          <a:p>
            <a:pPr marL="11516">
              <a:spcBef>
                <a:spcPts val="91"/>
              </a:spcBef>
            </a:pPr>
            <a:r>
              <a:rPr sz="907" spc="-18" dirty="0">
                <a:latin typeface="Arial"/>
                <a:cs typeface="Arial"/>
              </a:rPr>
              <a:t>Hegn</a:t>
            </a:r>
            <a:endParaRPr sz="907">
              <a:latin typeface="Arial"/>
              <a:cs typeface="Arial"/>
            </a:endParaRPr>
          </a:p>
        </p:txBody>
      </p:sp>
      <p:sp>
        <p:nvSpPr>
          <p:cNvPr id="51" name="object 51"/>
          <p:cNvSpPr txBox="1"/>
          <p:nvPr/>
        </p:nvSpPr>
        <p:spPr>
          <a:xfrm>
            <a:off x="7364001" y="2571548"/>
            <a:ext cx="166712" cy="1083115"/>
          </a:xfrm>
          <a:prstGeom prst="rect">
            <a:avLst/>
          </a:prstGeom>
        </p:spPr>
        <p:txBody>
          <a:bodyPr vert="vert270" wrap="square" lIns="0" tIns="0" rIns="0" bIns="0" rtlCol="0">
            <a:spAutoFit/>
          </a:bodyPr>
          <a:lstStyle/>
          <a:p>
            <a:pPr marL="11516">
              <a:lnSpc>
                <a:spcPts val="1292"/>
              </a:lnSpc>
            </a:pPr>
            <a:r>
              <a:rPr sz="1088" spc="-9" dirty="0">
                <a:latin typeface="Arial"/>
                <a:cs typeface="Arial"/>
              </a:rPr>
              <a:t>Lokalplangrænse</a:t>
            </a:r>
            <a:endParaRPr sz="1088">
              <a:latin typeface="Arial"/>
              <a:cs typeface="Arial"/>
            </a:endParaRPr>
          </a:p>
        </p:txBody>
      </p:sp>
      <p:grpSp>
        <p:nvGrpSpPr>
          <p:cNvPr id="52" name="object 52"/>
          <p:cNvGrpSpPr/>
          <p:nvPr/>
        </p:nvGrpSpPr>
        <p:grpSpPr>
          <a:xfrm>
            <a:off x="6262900" y="4719642"/>
            <a:ext cx="4491385" cy="613823"/>
            <a:chOff x="5530753" y="5204716"/>
            <a:chExt cx="4953000" cy="676910"/>
          </a:xfrm>
        </p:grpSpPr>
        <p:pic>
          <p:nvPicPr>
            <p:cNvPr id="53" name="object 53"/>
            <p:cNvPicPr/>
            <p:nvPr/>
          </p:nvPicPr>
          <p:blipFill>
            <a:blip r:embed="rId5" cstate="print"/>
            <a:stretch>
              <a:fillRect/>
            </a:stretch>
          </p:blipFill>
          <p:spPr>
            <a:xfrm>
              <a:off x="9131038" y="5204716"/>
              <a:ext cx="216007" cy="278731"/>
            </a:xfrm>
            <a:prstGeom prst="rect">
              <a:avLst/>
            </a:prstGeom>
          </p:spPr>
        </p:pic>
        <p:sp>
          <p:nvSpPr>
            <p:cNvPr id="54" name="object 54"/>
            <p:cNvSpPr/>
            <p:nvPr/>
          </p:nvSpPr>
          <p:spPr>
            <a:xfrm>
              <a:off x="5537103" y="5857205"/>
              <a:ext cx="4112260" cy="18415"/>
            </a:xfrm>
            <a:custGeom>
              <a:avLst/>
              <a:gdLst/>
              <a:ahLst/>
              <a:cxnLst/>
              <a:rect l="l" t="t" r="r" b="b"/>
              <a:pathLst>
                <a:path w="4112259" h="18414">
                  <a:moveTo>
                    <a:pt x="0" y="0"/>
                  </a:moveTo>
                  <a:lnTo>
                    <a:pt x="3571925" y="0"/>
                  </a:lnTo>
                  <a:lnTo>
                    <a:pt x="3571925" y="17907"/>
                  </a:lnTo>
                  <a:lnTo>
                    <a:pt x="4112183" y="17907"/>
                  </a:lnTo>
                </a:path>
              </a:pathLst>
            </a:custGeom>
            <a:ln w="12700">
              <a:solidFill>
                <a:srgbClr val="000000"/>
              </a:solidFill>
            </a:ln>
          </p:spPr>
          <p:txBody>
            <a:bodyPr wrap="square" lIns="0" tIns="0" rIns="0" bIns="0" rtlCol="0"/>
            <a:lstStyle/>
            <a:p>
              <a:endParaRPr sz="1632"/>
            </a:p>
          </p:txBody>
        </p:sp>
        <p:sp>
          <p:nvSpPr>
            <p:cNvPr id="55" name="object 55"/>
            <p:cNvSpPr/>
            <p:nvPr/>
          </p:nvSpPr>
          <p:spPr>
            <a:xfrm>
              <a:off x="9649286" y="5875115"/>
              <a:ext cx="834390" cy="0"/>
            </a:xfrm>
            <a:custGeom>
              <a:avLst/>
              <a:gdLst/>
              <a:ahLst/>
              <a:cxnLst/>
              <a:rect l="l" t="t" r="r" b="b"/>
              <a:pathLst>
                <a:path w="834390">
                  <a:moveTo>
                    <a:pt x="834008" y="0"/>
                  </a:moveTo>
                  <a:lnTo>
                    <a:pt x="0" y="0"/>
                  </a:lnTo>
                </a:path>
              </a:pathLst>
            </a:custGeom>
            <a:ln w="12700">
              <a:solidFill>
                <a:srgbClr val="000000"/>
              </a:solidFill>
            </a:ln>
          </p:spPr>
          <p:txBody>
            <a:bodyPr wrap="square" lIns="0" tIns="0" rIns="0" bIns="0" rtlCol="0"/>
            <a:lstStyle/>
            <a:p>
              <a:endParaRPr sz="1632"/>
            </a:p>
          </p:txBody>
        </p:sp>
        <p:sp>
          <p:nvSpPr>
            <p:cNvPr id="56" name="object 56"/>
            <p:cNvSpPr/>
            <p:nvPr/>
          </p:nvSpPr>
          <p:spPr>
            <a:xfrm>
              <a:off x="9109028" y="5497161"/>
              <a:ext cx="0" cy="288290"/>
            </a:xfrm>
            <a:custGeom>
              <a:avLst/>
              <a:gdLst/>
              <a:ahLst/>
              <a:cxnLst/>
              <a:rect l="l" t="t" r="r" b="b"/>
              <a:pathLst>
                <a:path h="288289">
                  <a:moveTo>
                    <a:pt x="0" y="288036"/>
                  </a:moveTo>
                  <a:lnTo>
                    <a:pt x="0" y="0"/>
                  </a:lnTo>
                </a:path>
              </a:pathLst>
            </a:custGeom>
            <a:ln w="25400">
              <a:solidFill>
                <a:srgbClr val="000000"/>
              </a:solidFill>
            </a:ln>
          </p:spPr>
          <p:txBody>
            <a:bodyPr wrap="square" lIns="0" tIns="0" rIns="0" bIns="0" rtlCol="0"/>
            <a:lstStyle/>
            <a:p>
              <a:endParaRPr sz="1632"/>
            </a:p>
          </p:txBody>
        </p:sp>
      </p:grpSp>
      <p:sp>
        <p:nvSpPr>
          <p:cNvPr id="57" name="object 57"/>
          <p:cNvSpPr txBox="1"/>
          <p:nvPr/>
        </p:nvSpPr>
        <p:spPr>
          <a:xfrm>
            <a:off x="10294085" y="4681608"/>
            <a:ext cx="464686" cy="151218"/>
          </a:xfrm>
          <a:prstGeom prst="rect">
            <a:avLst/>
          </a:prstGeom>
        </p:spPr>
        <p:txBody>
          <a:bodyPr vert="horz" wrap="square" lIns="0" tIns="11516" rIns="0" bIns="0" rtlCol="0">
            <a:spAutoFit/>
          </a:bodyPr>
          <a:lstStyle/>
          <a:p>
            <a:pPr marL="11516">
              <a:spcBef>
                <a:spcPts val="91"/>
              </a:spcBef>
            </a:pPr>
            <a:r>
              <a:rPr sz="907" spc="-9" dirty="0">
                <a:latin typeface="Arial"/>
                <a:cs typeface="Arial"/>
              </a:rPr>
              <a:t>Solceller</a:t>
            </a:r>
            <a:endParaRPr sz="907">
              <a:latin typeface="Arial"/>
              <a:cs typeface="Arial"/>
            </a:endParaRPr>
          </a:p>
        </p:txBody>
      </p:sp>
      <p:sp>
        <p:nvSpPr>
          <p:cNvPr id="58" name="object 58"/>
          <p:cNvSpPr/>
          <p:nvPr/>
        </p:nvSpPr>
        <p:spPr>
          <a:xfrm>
            <a:off x="7541685" y="1901653"/>
            <a:ext cx="0" cy="123801"/>
          </a:xfrm>
          <a:custGeom>
            <a:avLst/>
            <a:gdLst/>
            <a:ahLst/>
            <a:cxnLst/>
            <a:rect l="l" t="t" r="r" b="b"/>
            <a:pathLst>
              <a:path h="136525">
                <a:moveTo>
                  <a:pt x="0" y="135938"/>
                </a:moveTo>
                <a:lnTo>
                  <a:pt x="0" y="0"/>
                </a:lnTo>
              </a:path>
            </a:pathLst>
          </a:custGeom>
          <a:ln w="25400">
            <a:solidFill>
              <a:srgbClr val="000000"/>
            </a:solidFill>
            <a:prstDash val="lgDashDot"/>
          </a:ln>
        </p:spPr>
        <p:txBody>
          <a:bodyPr wrap="square" lIns="0" tIns="0" rIns="0" bIns="0" rtlCol="0"/>
          <a:lstStyle/>
          <a:p>
            <a:endParaRPr sz="1632"/>
          </a:p>
        </p:txBody>
      </p:sp>
      <p:sp>
        <p:nvSpPr>
          <p:cNvPr id="59" name="object 59"/>
          <p:cNvSpPr txBox="1">
            <a:spLocks noGrp="1"/>
          </p:cNvSpPr>
          <p:nvPr>
            <p:ph type="title"/>
          </p:nvPr>
        </p:nvSpPr>
        <p:spPr>
          <a:xfrm>
            <a:off x="2052211" y="1574723"/>
            <a:ext cx="4751080" cy="262787"/>
          </a:xfrm>
          <a:prstGeom prst="rect">
            <a:avLst/>
          </a:prstGeom>
        </p:spPr>
        <p:txBody>
          <a:bodyPr vert="horz" wrap="square" lIns="0" tIns="11516" rIns="0" bIns="0" rtlCol="0" anchor="ctr">
            <a:spAutoFit/>
          </a:bodyPr>
          <a:lstStyle/>
          <a:p>
            <a:pPr marL="11516">
              <a:lnSpc>
                <a:spcPct val="100000"/>
              </a:lnSpc>
              <a:spcBef>
                <a:spcPts val="91"/>
              </a:spcBef>
            </a:pPr>
            <a:r>
              <a:rPr sz="1632" dirty="0">
                <a:solidFill>
                  <a:srgbClr val="636466"/>
                </a:solidFill>
              </a:rPr>
              <a:t>Varierende</a:t>
            </a:r>
            <a:r>
              <a:rPr sz="1632" spc="-23" dirty="0">
                <a:solidFill>
                  <a:srgbClr val="636466"/>
                </a:solidFill>
              </a:rPr>
              <a:t> </a:t>
            </a:r>
            <a:r>
              <a:rPr sz="1632" dirty="0">
                <a:solidFill>
                  <a:srgbClr val="636466"/>
                </a:solidFill>
              </a:rPr>
              <a:t>bredde</a:t>
            </a:r>
            <a:r>
              <a:rPr sz="1632" spc="-14" dirty="0">
                <a:solidFill>
                  <a:srgbClr val="636466"/>
                </a:solidFill>
              </a:rPr>
              <a:t> </a:t>
            </a:r>
            <a:r>
              <a:rPr sz="1632" dirty="0">
                <a:solidFill>
                  <a:srgbClr val="636466"/>
                </a:solidFill>
              </a:rPr>
              <a:t>på</a:t>
            </a:r>
            <a:r>
              <a:rPr sz="1632" spc="-14" dirty="0">
                <a:solidFill>
                  <a:srgbClr val="636466"/>
                </a:solidFill>
              </a:rPr>
              <a:t> </a:t>
            </a:r>
            <a:r>
              <a:rPr sz="1632" dirty="0">
                <a:solidFill>
                  <a:srgbClr val="636466"/>
                </a:solidFill>
              </a:rPr>
              <a:t>9</a:t>
            </a:r>
            <a:r>
              <a:rPr sz="1632" spc="-18" dirty="0">
                <a:solidFill>
                  <a:srgbClr val="636466"/>
                </a:solidFill>
              </a:rPr>
              <a:t> </a:t>
            </a:r>
            <a:r>
              <a:rPr sz="1632" dirty="0">
                <a:solidFill>
                  <a:srgbClr val="636466"/>
                </a:solidFill>
              </a:rPr>
              <a:t>meter</a:t>
            </a:r>
            <a:r>
              <a:rPr sz="1632" spc="-9" dirty="0">
                <a:solidFill>
                  <a:srgbClr val="636466"/>
                </a:solidFill>
              </a:rPr>
              <a:t> </a:t>
            </a:r>
            <a:r>
              <a:rPr sz="1632" dirty="0">
                <a:solidFill>
                  <a:srgbClr val="636466"/>
                </a:solidFill>
              </a:rPr>
              <a:t>henholdsvis</a:t>
            </a:r>
            <a:r>
              <a:rPr sz="1632" spc="-14" dirty="0">
                <a:solidFill>
                  <a:srgbClr val="636466"/>
                </a:solidFill>
              </a:rPr>
              <a:t> </a:t>
            </a:r>
            <a:r>
              <a:rPr sz="1632" dirty="0">
                <a:solidFill>
                  <a:srgbClr val="636466"/>
                </a:solidFill>
              </a:rPr>
              <a:t>12</a:t>
            </a:r>
            <a:r>
              <a:rPr sz="1632" spc="-9" dirty="0">
                <a:solidFill>
                  <a:srgbClr val="636466"/>
                </a:solidFill>
              </a:rPr>
              <a:t> meter</a:t>
            </a:r>
            <a:endParaRPr sz="1632"/>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sp>
        <p:nvSpPr>
          <p:cNvPr id="3" name="object 3"/>
          <p:cNvSpPr txBox="1">
            <a:spLocks noGrp="1"/>
          </p:cNvSpPr>
          <p:nvPr>
            <p:ph type="title"/>
          </p:nvPr>
        </p:nvSpPr>
        <p:spPr>
          <a:xfrm>
            <a:off x="2052211" y="927927"/>
            <a:ext cx="1738972" cy="346464"/>
          </a:xfrm>
          <a:prstGeom prst="rect">
            <a:avLst/>
          </a:prstGeom>
        </p:spPr>
        <p:txBody>
          <a:bodyPr vert="horz" wrap="square" lIns="0" tIns="11516" rIns="0" bIns="0" rtlCol="0" anchor="ctr">
            <a:spAutoFit/>
          </a:bodyPr>
          <a:lstStyle/>
          <a:p>
            <a:pPr marL="11516">
              <a:lnSpc>
                <a:spcPct val="100000"/>
              </a:lnSpc>
              <a:spcBef>
                <a:spcPts val="91"/>
              </a:spcBef>
            </a:pPr>
            <a:r>
              <a:rPr spc="-9" dirty="0"/>
              <a:t>Faunapassage</a:t>
            </a:r>
          </a:p>
        </p:txBody>
      </p:sp>
      <p:sp>
        <p:nvSpPr>
          <p:cNvPr id="4" name="object 4"/>
          <p:cNvSpPr txBox="1"/>
          <p:nvPr/>
        </p:nvSpPr>
        <p:spPr>
          <a:xfrm>
            <a:off x="2052211" y="1570223"/>
            <a:ext cx="4295031" cy="1692666"/>
          </a:xfrm>
          <a:prstGeom prst="rect">
            <a:avLst/>
          </a:prstGeom>
        </p:spPr>
        <p:txBody>
          <a:bodyPr vert="horz" wrap="square" lIns="0" tIns="11516" rIns="0" bIns="0" rtlCol="0">
            <a:spAutoFit/>
          </a:bodyPr>
          <a:lstStyle/>
          <a:p>
            <a:pPr marL="11516" algn="just">
              <a:spcBef>
                <a:spcPts val="91"/>
              </a:spcBef>
            </a:pPr>
            <a:r>
              <a:rPr sz="1632" spc="-9" dirty="0">
                <a:solidFill>
                  <a:srgbClr val="636466"/>
                </a:solidFill>
                <a:latin typeface="Georgia"/>
                <a:cs typeface="Georgia"/>
              </a:rPr>
              <a:t>Nord-</a:t>
            </a:r>
            <a:r>
              <a:rPr sz="1632" dirty="0">
                <a:solidFill>
                  <a:srgbClr val="636466"/>
                </a:solidFill>
                <a:latin typeface="Georgia"/>
                <a:cs typeface="Georgia"/>
              </a:rPr>
              <a:t>sydgående</a:t>
            </a:r>
            <a:r>
              <a:rPr sz="1632" spc="-23" dirty="0">
                <a:solidFill>
                  <a:srgbClr val="636466"/>
                </a:solidFill>
                <a:latin typeface="Georgia"/>
                <a:cs typeface="Georgia"/>
              </a:rPr>
              <a:t> </a:t>
            </a:r>
            <a:r>
              <a:rPr sz="1632" dirty="0">
                <a:solidFill>
                  <a:srgbClr val="636466"/>
                </a:solidFill>
                <a:latin typeface="Georgia"/>
                <a:cs typeface="Georgia"/>
              </a:rPr>
              <a:t>areal</a:t>
            </a:r>
            <a:r>
              <a:rPr sz="1632" spc="-14" dirty="0">
                <a:solidFill>
                  <a:srgbClr val="636466"/>
                </a:solidFill>
                <a:latin typeface="Georgia"/>
                <a:cs typeface="Georgia"/>
              </a:rPr>
              <a:t> </a:t>
            </a:r>
            <a:r>
              <a:rPr sz="1632" dirty="0">
                <a:solidFill>
                  <a:srgbClr val="636466"/>
                </a:solidFill>
                <a:latin typeface="Georgia"/>
                <a:cs typeface="Georgia"/>
              </a:rPr>
              <a:t>friholdes</a:t>
            </a:r>
            <a:r>
              <a:rPr sz="1632" spc="-18" dirty="0">
                <a:solidFill>
                  <a:srgbClr val="636466"/>
                </a:solidFill>
                <a:latin typeface="Georgia"/>
                <a:cs typeface="Georgia"/>
              </a:rPr>
              <a:t> </a:t>
            </a:r>
            <a:r>
              <a:rPr sz="1632" dirty="0">
                <a:solidFill>
                  <a:srgbClr val="636466"/>
                </a:solidFill>
                <a:latin typeface="Georgia"/>
                <a:cs typeface="Georgia"/>
              </a:rPr>
              <a:t>for</a:t>
            </a:r>
            <a:r>
              <a:rPr sz="1632" spc="-18" dirty="0">
                <a:solidFill>
                  <a:srgbClr val="636466"/>
                </a:solidFill>
                <a:latin typeface="Georgia"/>
                <a:cs typeface="Georgia"/>
              </a:rPr>
              <a:t> </a:t>
            </a:r>
            <a:r>
              <a:rPr sz="1632" spc="-9" dirty="0">
                <a:solidFill>
                  <a:srgbClr val="636466"/>
                </a:solidFill>
                <a:latin typeface="Georgia"/>
                <a:cs typeface="Georgia"/>
              </a:rPr>
              <a:t>bebyggelse</a:t>
            </a:r>
            <a:endParaRPr sz="1632">
              <a:latin typeface="Georgia"/>
              <a:cs typeface="Georgia"/>
            </a:endParaRPr>
          </a:p>
          <a:p>
            <a:pPr marL="11516" marR="4607" algn="just">
              <a:lnSpc>
                <a:spcPct val="200000"/>
              </a:lnSpc>
            </a:pPr>
            <a:r>
              <a:rPr sz="1632" dirty="0">
                <a:solidFill>
                  <a:srgbClr val="636466"/>
                </a:solidFill>
                <a:latin typeface="Georgia"/>
                <a:cs typeface="Georgia"/>
              </a:rPr>
              <a:t>Indgår</a:t>
            </a:r>
            <a:r>
              <a:rPr sz="1632" spc="-14" dirty="0">
                <a:solidFill>
                  <a:srgbClr val="636466"/>
                </a:solidFill>
                <a:latin typeface="Georgia"/>
                <a:cs typeface="Georgia"/>
              </a:rPr>
              <a:t> </a:t>
            </a:r>
            <a:r>
              <a:rPr sz="1632" dirty="0">
                <a:solidFill>
                  <a:srgbClr val="636466"/>
                </a:solidFill>
                <a:latin typeface="Georgia"/>
                <a:cs typeface="Georgia"/>
              </a:rPr>
              <a:t>ikke</a:t>
            </a:r>
            <a:r>
              <a:rPr sz="1632" spc="-9" dirty="0">
                <a:solidFill>
                  <a:srgbClr val="636466"/>
                </a:solidFill>
                <a:latin typeface="Georgia"/>
                <a:cs typeface="Georgia"/>
              </a:rPr>
              <a:t> </a:t>
            </a:r>
            <a:r>
              <a:rPr sz="1632" dirty="0">
                <a:solidFill>
                  <a:srgbClr val="636466"/>
                </a:solidFill>
                <a:latin typeface="Georgia"/>
                <a:cs typeface="Georgia"/>
              </a:rPr>
              <a:t>som</a:t>
            </a:r>
            <a:r>
              <a:rPr sz="1632" spc="-9" dirty="0">
                <a:solidFill>
                  <a:srgbClr val="636466"/>
                </a:solidFill>
                <a:latin typeface="Georgia"/>
                <a:cs typeface="Georgia"/>
              </a:rPr>
              <a:t> </a:t>
            </a:r>
            <a:r>
              <a:rPr sz="1632" dirty="0">
                <a:solidFill>
                  <a:srgbClr val="636466"/>
                </a:solidFill>
                <a:latin typeface="Georgia"/>
                <a:cs typeface="Georgia"/>
              </a:rPr>
              <a:t>en</a:t>
            </a:r>
            <a:r>
              <a:rPr sz="1632" spc="-9" dirty="0">
                <a:solidFill>
                  <a:srgbClr val="636466"/>
                </a:solidFill>
                <a:latin typeface="Georgia"/>
                <a:cs typeface="Georgia"/>
              </a:rPr>
              <a:t> </a:t>
            </a:r>
            <a:r>
              <a:rPr sz="1632" dirty="0">
                <a:solidFill>
                  <a:srgbClr val="636466"/>
                </a:solidFill>
                <a:latin typeface="Georgia"/>
                <a:cs typeface="Georgia"/>
              </a:rPr>
              <a:t>del</a:t>
            </a:r>
            <a:r>
              <a:rPr sz="1632" spc="-9" dirty="0">
                <a:solidFill>
                  <a:srgbClr val="636466"/>
                </a:solidFill>
                <a:latin typeface="Georgia"/>
                <a:cs typeface="Georgia"/>
              </a:rPr>
              <a:t> </a:t>
            </a:r>
            <a:r>
              <a:rPr sz="1632" dirty="0">
                <a:solidFill>
                  <a:srgbClr val="636466"/>
                </a:solidFill>
                <a:latin typeface="Georgia"/>
                <a:cs typeface="Georgia"/>
              </a:rPr>
              <a:t>af</a:t>
            </a:r>
            <a:r>
              <a:rPr sz="1632" spc="-5" dirty="0">
                <a:solidFill>
                  <a:srgbClr val="636466"/>
                </a:solidFill>
                <a:latin typeface="Georgia"/>
                <a:cs typeface="Georgia"/>
              </a:rPr>
              <a:t> </a:t>
            </a:r>
            <a:r>
              <a:rPr sz="1632" dirty="0">
                <a:solidFill>
                  <a:srgbClr val="636466"/>
                </a:solidFill>
                <a:latin typeface="Georgia"/>
                <a:cs typeface="Georgia"/>
              </a:rPr>
              <a:t>det</a:t>
            </a:r>
            <a:r>
              <a:rPr sz="1632" spc="-9" dirty="0">
                <a:solidFill>
                  <a:srgbClr val="636466"/>
                </a:solidFill>
                <a:latin typeface="Georgia"/>
                <a:cs typeface="Georgia"/>
              </a:rPr>
              <a:t> </a:t>
            </a:r>
            <a:r>
              <a:rPr sz="1632" dirty="0">
                <a:solidFill>
                  <a:srgbClr val="636466"/>
                </a:solidFill>
                <a:latin typeface="Georgia"/>
                <a:cs typeface="Georgia"/>
              </a:rPr>
              <a:t>indhegnede</a:t>
            </a:r>
            <a:r>
              <a:rPr sz="1632" spc="-5" dirty="0">
                <a:solidFill>
                  <a:srgbClr val="636466"/>
                </a:solidFill>
                <a:latin typeface="Georgia"/>
                <a:cs typeface="Georgia"/>
              </a:rPr>
              <a:t> </a:t>
            </a:r>
            <a:r>
              <a:rPr sz="1632" spc="-9" dirty="0">
                <a:solidFill>
                  <a:srgbClr val="636466"/>
                </a:solidFill>
                <a:latin typeface="Georgia"/>
                <a:cs typeface="Georgia"/>
              </a:rPr>
              <a:t>areal </a:t>
            </a:r>
            <a:r>
              <a:rPr sz="1632" dirty="0">
                <a:solidFill>
                  <a:srgbClr val="636466"/>
                </a:solidFill>
                <a:latin typeface="Georgia"/>
                <a:cs typeface="Georgia"/>
              </a:rPr>
              <a:t>Skal</a:t>
            </a:r>
            <a:r>
              <a:rPr sz="1632" spc="-27" dirty="0">
                <a:solidFill>
                  <a:srgbClr val="636466"/>
                </a:solidFill>
                <a:latin typeface="Georgia"/>
                <a:cs typeface="Georgia"/>
              </a:rPr>
              <a:t> </a:t>
            </a:r>
            <a:r>
              <a:rPr sz="1632" dirty="0">
                <a:solidFill>
                  <a:srgbClr val="636466"/>
                </a:solidFill>
                <a:latin typeface="Georgia"/>
                <a:cs typeface="Georgia"/>
              </a:rPr>
              <a:t>sikre</a:t>
            </a:r>
            <a:r>
              <a:rPr sz="1632" spc="-23" dirty="0">
                <a:solidFill>
                  <a:srgbClr val="636466"/>
                </a:solidFill>
                <a:latin typeface="Georgia"/>
                <a:cs typeface="Georgia"/>
              </a:rPr>
              <a:t> </a:t>
            </a:r>
            <a:r>
              <a:rPr sz="1632" dirty="0">
                <a:solidFill>
                  <a:srgbClr val="636466"/>
                </a:solidFill>
                <a:latin typeface="Georgia"/>
                <a:cs typeface="Georgia"/>
              </a:rPr>
              <a:t>hjortevildt</a:t>
            </a:r>
            <a:r>
              <a:rPr sz="1632" spc="-27" dirty="0">
                <a:solidFill>
                  <a:srgbClr val="636466"/>
                </a:solidFill>
                <a:latin typeface="Georgia"/>
                <a:cs typeface="Georgia"/>
              </a:rPr>
              <a:t> </a:t>
            </a:r>
            <a:r>
              <a:rPr sz="1632" dirty="0">
                <a:solidFill>
                  <a:srgbClr val="636466"/>
                </a:solidFill>
                <a:latin typeface="Georgia"/>
                <a:cs typeface="Georgia"/>
              </a:rPr>
              <a:t>adgang</a:t>
            </a:r>
            <a:r>
              <a:rPr sz="1632" spc="-18" dirty="0">
                <a:solidFill>
                  <a:srgbClr val="636466"/>
                </a:solidFill>
                <a:latin typeface="Georgia"/>
                <a:cs typeface="Georgia"/>
              </a:rPr>
              <a:t> </a:t>
            </a:r>
            <a:r>
              <a:rPr sz="1632" dirty="0">
                <a:solidFill>
                  <a:srgbClr val="636466"/>
                </a:solidFill>
                <a:latin typeface="Georgia"/>
                <a:cs typeface="Georgia"/>
              </a:rPr>
              <a:t>gennem</a:t>
            </a:r>
            <a:r>
              <a:rPr sz="1632" spc="-23" dirty="0">
                <a:solidFill>
                  <a:srgbClr val="636466"/>
                </a:solidFill>
                <a:latin typeface="Georgia"/>
                <a:cs typeface="Georgia"/>
              </a:rPr>
              <a:t> </a:t>
            </a:r>
            <a:r>
              <a:rPr sz="1632" spc="-9" dirty="0">
                <a:solidFill>
                  <a:srgbClr val="636466"/>
                </a:solidFill>
                <a:latin typeface="Georgia"/>
                <a:cs typeface="Georgia"/>
              </a:rPr>
              <a:t>området </a:t>
            </a:r>
            <a:r>
              <a:rPr sz="1632" dirty="0">
                <a:solidFill>
                  <a:srgbClr val="636466"/>
                </a:solidFill>
                <a:latin typeface="Georgia"/>
                <a:cs typeface="Georgia"/>
              </a:rPr>
              <a:t>Tilplantes</a:t>
            </a:r>
            <a:r>
              <a:rPr sz="1632" spc="-9" dirty="0">
                <a:solidFill>
                  <a:srgbClr val="636466"/>
                </a:solidFill>
                <a:latin typeface="Georgia"/>
                <a:cs typeface="Georgia"/>
              </a:rPr>
              <a:t> </a:t>
            </a:r>
            <a:r>
              <a:rPr sz="1632" dirty="0">
                <a:solidFill>
                  <a:srgbClr val="636466"/>
                </a:solidFill>
                <a:latin typeface="Georgia"/>
                <a:cs typeface="Georgia"/>
              </a:rPr>
              <a:t>og</a:t>
            </a:r>
            <a:r>
              <a:rPr sz="1632" spc="-9" dirty="0">
                <a:solidFill>
                  <a:srgbClr val="636466"/>
                </a:solidFill>
                <a:latin typeface="Georgia"/>
                <a:cs typeface="Georgia"/>
              </a:rPr>
              <a:t> </a:t>
            </a:r>
            <a:r>
              <a:rPr sz="1632" dirty="0">
                <a:solidFill>
                  <a:srgbClr val="636466"/>
                </a:solidFill>
                <a:latin typeface="Georgia"/>
                <a:cs typeface="Georgia"/>
              </a:rPr>
              <a:t>plejes</a:t>
            </a:r>
            <a:r>
              <a:rPr sz="1632" spc="-14" dirty="0">
                <a:solidFill>
                  <a:srgbClr val="636466"/>
                </a:solidFill>
                <a:latin typeface="Georgia"/>
                <a:cs typeface="Georgia"/>
              </a:rPr>
              <a:t> </a:t>
            </a:r>
            <a:r>
              <a:rPr sz="1632" dirty="0">
                <a:solidFill>
                  <a:srgbClr val="636466"/>
                </a:solidFill>
                <a:latin typeface="Georgia"/>
                <a:cs typeface="Georgia"/>
              </a:rPr>
              <a:t>iht.</a:t>
            </a:r>
            <a:r>
              <a:rPr sz="1632" spc="-9" dirty="0">
                <a:solidFill>
                  <a:srgbClr val="636466"/>
                </a:solidFill>
                <a:latin typeface="Georgia"/>
                <a:cs typeface="Georgia"/>
              </a:rPr>
              <a:t> plejeplan</a:t>
            </a:r>
            <a:endParaRPr sz="1632">
              <a:latin typeface="Georgia"/>
              <a:cs typeface="Georgia"/>
            </a:endParaRPr>
          </a:p>
        </p:txBody>
      </p:sp>
      <p:pic>
        <p:nvPicPr>
          <p:cNvPr id="5" name="object 5"/>
          <p:cNvPicPr/>
          <p:nvPr/>
        </p:nvPicPr>
        <p:blipFill>
          <a:blip r:embed="rId3" cstate="print"/>
          <a:stretch>
            <a:fillRect/>
          </a:stretch>
        </p:blipFill>
        <p:spPr>
          <a:xfrm>
            <a:off x="6095366" y="2076102"/>
            <a:ext cx="4374414" cy="436470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1919" y="2599192"/>
            <a:ext cx="2219781" cy="2462201"/>
            <a:chOff x="6158255" y="2866331"/>
            <a:chExt cx="2447925" cy="2715260"/>
          </a:xfrm>
        </p:grpSpPr>
        <p:sp>
          <p:nvSpPr>
            <p:cNvPr id="3" name="object 3"/>
            <p:cNvSpPr/>
            <p:nvPr/>
          </p:nvSpPr>
          <p:spPr>
            <a:xfrm>
              <a:off x="6165411" y="2873488"/>
              <a:ext cx="2433320" cy="2701290"/>
            </a:xfrm>
            <a:custGeom>
              <a:avLst/>
              <a:gdLst/>
              <a:ahLst/>
              <a:cxnLst/>
              <a:rect l="l" t="t" r="r" b="b"/>
              <a:pathLst>
                <a:path w="2433320" h="2701290">
                  <a:moveTo>
                    <a:pt x="2433205" y="0"/>
                  </a:moveTo>
                  <a:lnTo>
                    <a:pt x="0" y="0"/>
                  </a:lnTo>
                  <a:lnTo>
                    <a:pt x="0" y="2700832"/>
                  </a:lnTo>
                  <a:lnTo>
                    <a:pt x="2433205" y="2453411"/>
                  </a:lnTo>
                  <a:lnTo>
                    <a:pt x="2433205" y="0"/>
                  </a:lnTo>
                  <a:close/>
                </a:path>
              </a:pathLst>
            </a:custGeom>
            <a:solidFill>
              <a:srgbClr val="C0D3B8"/>
            </a:solidFill>
          </p:spPr>
          <p:txBody>
            <a:bodyPr wrap="square" lIns="0" tIns="0" rIns="0" bIns="0" rtlCol="0"/>
            <a:lstStyle/>
            <a:p>
              <a:endParaRPr sz="1632"/>
            </a:p>
          </p:txBody>
        </p:sp>
        <p:sp>
          <p:nvSpPr>
            <p:cNvPr id="4" name="object 4"/>
            <p:cNvSpPr/>
            <p:nvPr/>
          </p:nvSpPr>
          <p:spPr>
            <a:xfrm>
              <a:off x="6165411" y="2873488"/>
              <a:ext cx="2433320" cy="2701290"/>
            </a:xfrm>
            <a:custGeom>
              <a:avLst/>
              <a:gdLst/>
              <a:ahLst/>
              <a:cxnLst/>
              <a:rect l="l" t="t" r="r" b="b"/>
              <a:pathLst>
                <a:path w="2433320" h="2701290">
                  <a:moveTo>
                    <a:pt x="2433205" y="2453411"/>
                  </a:moveTo>
                  <a:lnTo>
                    <a:pt x="0" y="2700832"/>
                  </a:lnTo>
                  <a:lnTo>
                    <a:pt x="0" y="0"/>
                  </a:lnTo>
                  <a:lnTo>
                    <a:pt x="2433205" y="0"/>
                  </a:lnTo>
                  <a:lnTo>
                    <a:pt x="2433205" y="2453411"/>
                  </a:lnTo>
                  <a:close/>
                </a:path>
              </a:pathLst>
            </a:custGeom>
            <a:ln w="14312">
              <a:solidFill>
                <a:srgbClr val="3B7C35"/>
              </a:solidFill>
              <a:prstDash val="dash"/>
            </a:ln>
          </p:spPr>
          <p:txBody>
            <a:bodyPr wrap="square" lIns="0" tIns="0" rIns="0" bIns="0" rtlCol="0"/>
            <a:lstStyle/>
            <a:p>
              <a:endParaRPr sz="1632"/>
            </a:p>
          </p:txBody>
        </p:sp>
      </p:grpSp>
      <p:sp>
        <p:nvSpPr>
          <p:cNvPr id="5" name="object 5"/>
          <p:cNvSpPr/>
          <p:nvPr/>
        </p:nvSpPr>
        <p:spPr>
          <a:xfrm>
            <a:off x="9320803" y="4280475"/>
            <a:ext cx="977164" cy="404801"/>
          </a:xfrm>
          <a:custGeom>
            <a:avLst/>
            <a:gdLst/>
            <a:ahLst/>
            <a:cxnLst/>
            <a:rect l="l" t="t" r="r" b="b"/>
            <a:pathLst>
              <a:path w="1077595" h="446404">
                <a:moveTo>
                  <a:pt x="1077226" y="0"/>
                </a:moveTo>
                <a:lnTo>
                  <a:pt x="0" y="0"/>
                </a:lnTo>
                <a:lnTo>
                  <a:pt x="0" y="445973"/>
                </a:lnTo>
                <a:lnTo>
                  <a:pt x="1077226" y="445973"/>
                </a:lnTo>
                <a:lnTo>
                  <a:pt x="1077226" y="0"/>
                </a:lnTo>
                <a:close/>
              </a:path>
            </a:pathLst>
          </a:custGeom>
          <a:solidFill>
            <a:srgbClr val="737F84"/>
          </a:solidFill>
        </p:spPr>
        <p:txBody>
          <a:bodyPr wrap="square" lIns="0" tIns="0" rIns="0" bIns="0" rtlCol="0"/>
          <a:lstStyle/>
          <a:p>
            <a:endParaRPr sz="1632"/>
          </a:p>
        </p:txBody>
      </p:sp>
      <p:sp>
        <p:nvSpPr>
          <p:cNvPr id="6" name="object 6"/>
          <p:cNvSpPr/>
          <p:nvPr/>
        </p:nvSpPr>
        <p:spPr>
          <a:xfrm>
            <a:off x="3190614" y="4830093"/>
            <a:ext cx="154319" cy="404801"/>
          </a:xfrm>
          <a:custGeom>
            <a:avLst/>
            <a:gdLst/>
            <a:ahLst/>
            <a:cxnLst/>
            <a:rect l="l" t="t" r="r" b="b"/>
            <a:pathLst>
              <a:path w="170180" h="446404">
                <a:moveTo>
                  <a:pt x="170014" y="0"/>
                </a:moveTo>
                <a:lnTo>
                  <a:pt x="0" y="0"/>
                </a:lnTo>
                <a:lnTo>
                  <a:pt x="0" y="445960"/>
                </a:lnTo>
                <a:lnTo>
                  <a:pt x="170014" y="445960"/>
                </a:lnTo>
                <a:lnTo>
                  <a:pt x="170014" y="0"/>
                </a:lnTo>
                <a:close/>
              </a:path>
            </a:pathLst>
          </a:custGeom>
          <a:solidFill>
            <a:srgbClr val="737F84"/>
          </a:solidFill>
        </p:spPr>
        <p:txBody>
          <a:bodyPr wrap="square" lIns="0" tIns="0" rIns="0" bIns="0" rtlCol="0"/>
          <a:lstStyle/>
          <a:p>
            <a:endParaRPr sz="1632"/>
          </a:p>
        </p:txBody>
      </p:sp>
      <p:sp>
        <p:nvSpPr>
          <p:cNvPr id="7" name="object 7"/>
          <p:cNvSpPr/>
          <p:nvPr/>
        </p:nvSpPr>
        <p:spPr>
          <a:xfrm>
            <a:off x="4770775" y="4481312"/>
            <a:ext cx="698468" cy="696165"/>
          </a:xfrm>
          <a:custGeom>
            <a:avLst/>
            <a:gdLst/>
            <a:ahLst/>
            <a:cxnLst/>
            <a:rect l="l" t="t" r="r" b="b"/>
            <a:pathLst>
              <a:path w="770254" h="767714">
                <a:moveTo>
                  <a:pt x="769515" y="677359"/>
                </a:moveTo>
                <a:lnTo>
                  <a:pt x="621931" y="677359"/>
                </a:lnTo>
                <a:lnTo>
                  <a:pt x="678675" y="720971"/>
                </a:lnTo>
                <a:lnTo>
                  <a:pt x="745871" y="767338"/>
                </a:lnTo>
                <a:lnTo>
                  <a:pt x="752576" y="751184"/>
                </a:lnTo>
                <a:lnTo>
                  <a:pt x="757265" y="710824"/>
                </a:lnTo>
                <a:lnTo>
                  <a:pt x="758483" y="704438"/>
                </a:lnTo>
                <a:lnTo>
                  <a:pt x="762409" y="696533"/>
                </a:lnTo>
                <a:lnTo>
                  <a:pt x="770229" y="683810"/>
                </a:lnTo>
                <a:lnTo>
                  <a:pt x="769515" y="677359"/>
                </a:lnTo>
                <a:close/>
              </a:path>
              <a:path w="770254" h="767714">
                <a:moveTo>
                  <a:pt x="750766" y="521702"/>
                </a:moveTo>
                <a:lnTo>
                  <a:pt x="386534" y="521702"/>
                </a:lnTo>
                <a:lnTo>
                  <a:pt x="389724" y="522139"/>
                </a:lnTo>
                <a:lnTo>
                  <a:pt x="395863" y="528245"/>
                </a:lnTo>
                <a:lnTo>
                  <a:pt x="402926" y="531805"/>
                </a:lnTo>
                <a:lnTo>
                  <a:pt x="501884" y="572538"/>
                </a:lnTo>
                <a:lnTo>
                  <a:pt x="523744" y="586776"/>
                </a:lnTo>
                <a:lnTo>
                  <a:pt x="520282" y="600605"/>
                </a:lnTo>
                <a:lnTo>
                  <a:pt x="500285" y="616819"/>
                </a:lnTo>
                <a:lnTo>
                  <a:pt x="508860" y="621256"/>
                </a:lnTo>
                <a:lnTo>
                  <a:pt x="544855" y="648593"/>
                </a:lnTo>
                <a:lnTo>
                  <a:pt x="583807" y="679654"/>
                </a:lnTo>
                <a:lnTo>
                  <a:pt x="604820" y="693004"/>
                </a:lnTo>
                <a:lnTo>
                  <a:pt x="615119" y="691340"/>
                </a:lnTo>
                <a:lnTo>
                  <a:pt x="621931" y="677359"/>
                </a:lnTo>
                <a:lnTo>
                  <a:pt x="769515" y="677359"/>
                </a:lnTo>
                <a:lnTo>
                  <a:pt x="752576" y="524336"/>
                </a:lnTo>
                <a:lnTo>
                  <a:pt x="750766" y="521702"/>
                </a:lnTo>
                <a:close/>
              </a:path>
              <a:path w="770254" h="767714">
                <a:moveTo>
                  <a:pt x="495125" y="614149"/>
                </a:moveTo>
                <a:lnTo>
                  <a:pt x="493977" y="617241"/>
                </a:lnTo>
                <a:lnTo>
                  <a:pt x="495744" y="620501"/>
                </a:lnTo>
                <a:lnTo>
                  <a:pt x="500285" y="616819"/>
                </a:lnTo>
                <a:lnTo>
                  <a:pt x="495125" y="614149"/>
                </a:lnTo>
                <a:close/>
              </a:path>
              <a:path w="770254" h="767714">
                <a:moveTo>
                  <a:pt x="265731" y="422738"/>
                </a:moveTo>
                <a:lnTo>
                  <a:pt x="269603" y="429103"/>
                </a:lnTo>
                <a:lnTo>
                  <a:pt x="348430" y="555689"/>
                </a:lnTo>
                <a:lnTo>
                  <a:pt x="363751" y="579805"/>
                </a:lnTo>
                <a:lnTo>
                  <a:pt x="352057" y="559718"/>
                </a:lnTo>
                <a:lnTo>
                  <a:pt x="314185" y="496358"/>
                </a:lnTo>
                <a:lnTo>
                  <a:pt x="310466" y="490235"/>
                </a:lnTo>
                <a:lnTo>
                  <a:pt x="308673" y="481763"/>
                </a:lnTo>
                <a:lnTo>
                  <a:pt x="729847" y="481763"/>
                </a:lnTo>
                <a:lnTo>
                  <a:pt x="729665" y="481207"/>
                </a:lnTo>
                <a:lnTo>
                  <a:pt x="721577" y="479769"/>
                </a:lnTo>
                <a:lnTo>
                  <a:pt x="644204" y="479769"/>
                </a:lnTo>
                <a:lnTo>
                  <a:pt x="611499" y="471958"/>
                </a:lnTo>
                <a:lnTo>
                  <a:pt x="557549" y="451172"/>
                </a:lnTo>
                <a:lnTo>
                  <a:pt x="283565" y="451172"/>
                </a:lnTo>
                <a:lnTo>
                  <a:pt x="265731" y="422738"/>
                </a:lnTo>
                <a:close/>
              </a:path>
              <a:path w="770254" h="767714">
                <a:moveTo>
                  <a:pt x="729847" y="481763"/>
                </a:moveTo>
                <a:lnTo>
                  <a:pt x="308673" y="481763"/>
                </a:lnTo>
                <a:lnTo>
                  <a:pt x="322854" y="485793"/>
                </a:lnTo>
                <a:lnTo>
                  <a:pt x="367055" y="517174"/>
                </a:lnTo>
                <a:lnTo>
                  <a:pt x="415322" y="554742"/>
                </a:lnTo>
                <a:lnTo>
                  <a:pt x="433773" y="567782"/>
                </a:lnTo>
                <a:lnTo>
                  <a:pt x="424532" y="556759"/>
                </a:lnTo>
                <a:lnTo>
                  <a:pt x="395863" y="528245"/>
                </a:lnTo>
                <a:lnTo>
                  <a:pt x="386276" y="523413"/>
                </a:lnTo>
                <a:lnTo>
                  <a:pt x="386534" y="521702"/>
                </a:lnTo>
                <a:lnTo>
                  <a:pt x="750766" y="521702"/>
                </a:lnTo>
                <a:lnTo>
                  <a:pt x="735799" y="499914"/>
                </a:lnTo>
                <a:lnTo>
                  <a:pt x="729847" y="481763"/>
                </a:lnTo>
                <a:close/>
              </a:path>
              <a:path w="770254" h="767714">
                <a:moveTo>
                  <a:pt x="386534" y="521702"/>
                </a:moveTo>
                <a:lnTo>
                  <a:pt x="386276" y="523413"/>
                </a:lnTo>
                <a:lnTo>
                  <a:pt x="395863" y="528245"/>
                </a:lnTo>
                <a:lnTo>
                  <a:pt x="389724" y="522139"/>
                </a:lnTo>
                <a:lnTo>
                  <a:pt x="386534" y="521702"/>
                </a:lnTo>
                <a:close/>
              </a:path>
              <a:path w="770254" h="767714">
                <a:moveTo>
                  <a:pt x="605294" y="456303"/>
                </a:moveTo>
                <a:lnTo>
                  <a:pt x="624060" y="466296"/>
                </a:lnTo>
                <a:lnTo>
                  <a:pt x="644204" y="479769"/>
                </a:lnTo>
                <a:lnTo>
                  <a:pt x="721577" y="479769"/>
                </a:lnTo>
                <a:lnTo>
                  <a:pt x="683742" y="473041"/>
                </a:lnTo>
                <a:lnTo>
                  <a:pt x="605294" y="456303"/>
                </a:lnTo>
                <a:close/>
              </a:path>
              <a:path w="770254" h="767714">
                <a:moveTo>
                  <a:pt x="261823" y="394250"/>
                </a:moveTo>
                <a:lnTo>
                  <a:pt x="283565" y="451172"/>
                </a:lnTo>
                <a:lnTo>
                  <a:pt x="557549" y="451172"/>
                </a:lnTo>
                <a:lnTo>
                  <a:pt x="471716" y="418101"/>
                </a:lnTo>
                <a:lnTo>
                  <a:pt x="427832" y="400148"/>
                </a:lnTo>
                <a:lnTo>
                  <a:pt x="286289" y="400148"/>
                </a:lnTo>
                <a:lnTo>
                  <a:pt x="261823" y="394250"/>
                </a:lnTo>
                <a:close/>
              </a:path>
              <a:path w="770254" h="767714">
                <a:moveTo>
                  <a:pt x="472635" y="382135"/>
                </a:moveTo>
                <a:lnTo>
                  <a:pt x="388856" y="382135"/>
                </a:lnTo>
                <a:lnTo>
                  <a:pt x="394505" y="382538"/>
                </a:lnTo>
                <a:lnTo>
                  <a:pt x="411008" y="386902"/>
                </a:lnTo>
                <a:lnTo>
                  <a:pt x="490951" y="410370"/>
                </a:lnTo>
                <a:lnTo>
                  <a:pt x="516182" y="417185"/>
                </a:lnTo>
                <a:lnTo>
                  <a:pt x="534924" y="421263"/>
                </a:lnTo>
                <a:lnTo>
                  <a:pt x="543829" y="421119"/>
                </a:lnTo>
                <a:lnTo>
                  <a:pt x="537654" y="414899"/>
                </a:lnTo>
                <a:lnTo>
                  <a:pt x="512353" y="401038"/>
                </a:lnTo>
                <a:lnTo>
                  <a:pt x="472635" y="382135"/>
                </a:lnTo>
                <a:close/>
              </a:path>
              <a:path w="770254" h="767714">
                <a:moveTo>
                  <a:pt x="74074" y="204516"/>
                </a:moveTo>
                <a:lnTo>
                  <a:pt x="72498" y="211344"/>
                </a:lnTo>
                <a:lnTo>
                  <a:pt x="120192" y="288078"/>
                </a:lnTo>
                <a:lnTo>
                  <a:pt x="182133" y="382135"/>
                </a:lnTo>
                <a:lnTo>
                  <a:pt x="205790" y="416955"/>
                </a:lnTo>
                <a:lnTo>
                  <a:pt x="194034" y="395895"/>
                </a:lnTo>
                <a:lnTo>
                  <a:pt x="149580" y="322089"/>
                </a:lnTo>
                <a:lnTo>
                  <a:pt x="343167" y="322089"/>
                </a:lnTo>
                <a:lnTo>
                  <a:pt x="308231" y="305917"/>
                </a:lnTo>
                <a:lnTo>
                  <a:pt x="254822" y="277228"/>
                </a:lnTo>
                <a:lnTo>
                  <a:pt x="428805" y="277228"/>
                </a:lnTo>
                <a:lnTo>
                  <a:pt x="396754" y="245559"/>
                </a:lnTo>
                <a:lnTo>
                  <a:pt x="109880" y="245559"/>
                </a:lnTo>
                <a:lnTo>
                  <a:pt x="88535" y="220463"/>
                </a:lnTo>
                <a:lnTo>
                  <a:pt x="74074" y="204516"/>
                </a:lnTo>
                <a:close/>
              </a:path>
              <a:path w="770254" h="767714">
                <a:moveTo>
                  <a:pt x="414310" y="355022"/>
                </a:moveTo>
                <a:lnTo>
                  <a:pt x="208791" y="355022"/>
                </a:lnTo>
                <a:lnTo>
                  <a:pt x="227952" y="363885"/>
                </a:lnTo>
                <a:lnTo>
                  <a:pt x="272529" y="387812"/>
                </a:lnTo>
                <a:lnTo>
                  <a:pt x="290917" y="398951"/>
                </a:lnTo>
                <a:lnTo>
                  <a:pt x="286289" y="400148"/>
                </a:lnTo>
                <a:lnTo>
                  <a:pt x="427832" y="400148"/>
                </a:lnTo>
                <a:lnTo>
                  <a:pt x="423993" y="398577"/>
                </a:lnTo>
                <a:lnTo>
                  <a:pt x="397529" y="387035"/>
                </a:lnTo>
                <a:lnTo>
                  <a:pt x="388856" y="382135"/>
                </a:lnTo>
                <a:lnTo>
                  <a:pt x="472635" y="382135"/>
                </a:lnTo>
                <a:lnTo>
                  <a:pt x="463880" y="377969"/>
                </a:lnTo>
                <a:lnTo>
                  <a:pt x="414310" y="355022"/>
                </a:lnTo>
                <a:close/>
              </a:path>
              <a:path w="770254" h="767714">
                <a:moveTo>
                  <a:pt x="207275" y="358079"/>
                </a:moveTo>
                <a:lnTo>
                  <a:pt x="214397" y="365543"/>
                </a:lnTo>
                <a:lnTo>
                  <a:pt x="227609" y="376667"/>
                </a:lnTo>
                <a:lnTo>
                  <a:pt x="240056" y="386193"/>
                </a:lnTo>
                <a:lnTo>
                  <a:pt x="245961" y="389991"/>
                </a:lnTo>
                <a:lnTo>
                  <a:pt x="239547" y="383932"/>
                </a:lnTo>
                <a:lnTo>
                  <a:pt x="215036" y="363885"/>
                </a:lnTo>
                <a:lnTo>
                  <a:pt x="207275" y="358079"/>
                </a:lnTo>
                <a:close/>
              </a:path>
              <a:path w="770254" h="767714">
                <a:moveTo>
                  <a:pt x="428805" y="277228"/>
                </a:moveTo>
                <a:lnTo>
                  <a:pt x="254822" y="277228"/>
                </a:lnTo>
                <a:lnTo>
                  <a:pt x="302277" y="287699"/>
                </a:lnTo>
                <a:lnTo>
                  <a:pt x="449224" y="333125"/>
                </a:lnTo>
                <a:lnTo>
                  <a:pt x="471945" y="349869"/>
                </a:lnTo>
                <a:lnTo>
                  <a:pt x="509308" y="374299"/>
                </a:lnTo>
                <a:lnTo>
                  <a:pt x="515114" y="367715"/>
                </a:lnTo>
                <a:lnTo>
                  <a:pt x="469745" y="319604"/>
                </a:lnTo>
                <a:lnTo>
                  <a:pt x="458264" y="319604"/>
                </a:lnTo>
                <a:lnTo>
                  <a:pt x="454193" y="316369"/>
                </a:lnTo>
                <a:lnTo>
                  <a:pt x="451636" y="300400"/>
                </a:lnTo>
                <a:lnTo>
                  <a:pt x="443166" y="291418"/>
                </a:lnTo>
                <a:lnTo>
                  <a:pt x="428805" y="277228"/>
                </a:lnTo>
                <a:close/>
              </a:path>
              <a:path w="770254" h="767714">
                <a:moveTo>
                  <a:pt x="354031" y="327118"/>
                </a:moveTo>
                <a:lnTo>
                  <a:pt x="160583" y="327118"/>
                </a:lnTo>
                <a:lnTo>
                  <a:pt x="177746" y="335990"/>
                </a:lnTo>
                <a:lnTo>
                  <a:pt x="207275" y="358079"/>
                </a:lnTo>
                <a:lnTo>
                  <a:pt x="206199" y="356952"/>
                </a:lnTo>
                <a:lnTo>
                  <a:pt x="208791" y="355022"/>
                </a:lnTo>
                <a:lnTo>
                  <a:pt x="414310" y="355022"/>
                </a:lnTo>
                <a:lnTo>
                  <a:pt x="354031" y="327118"/>
                </a:lnTo>
                <a:close/>
              </a:path>
              <a:path w="770254" h="767714">
                <a:moveTo>
                  <a:pt x="161753" y="339981"/>
                </a:moveTo>
                <a:lnTo>
                  <a:pt x="162013" y="340529"/>
                </a:lnTo>
                <a:lnTo>
                  <a:pt x="165773" y="346714"/>
                </a:lnTo>
                <a:lnTo>
                  <a:pt x="170395" y="352683"/>
                </a:lnTo>
                <a:lnTo>
                  <a:pt x="161753" y="339981"/>
                </a:lnTo>
                <a:close/>
              </a:path>
              <a:path w="770254" h="767714">
                <a:moveTo>
                  <a:pt x="343167" y="322089"/>
                </a:moveTo>
                <a:lnTo>
                  <a:pt x="149580" y="322089"/>
                </a:lnTo>
                <a:lnTo>
                  <a:pt x="161753" y="339981"/>
                </a:lnTo>
                <a:lnTo>
                  <a:pt x="157391" y="330791"/>
                </a:lnTo>
                <a:lnTo>
                  <a:pt x="160583" y="327118"/>
                </a:lnTo>
                <a:lnTo>
                  <a:pt x="354031" y="327118"/>
                </a:lnTo>
                <a:lnTo>
                  <a:pt x="343167" y="322089"/>
                </a:lnTo>
                <a:close/>
              </a:path>
              <a:path w="770254" h="767714">
                <a:moveTo>
                  <a:pt x="451636" y="300400"/>
                </a:moveTo>
                <a:lnTo>
                  <a:pt x="454193" y="316369"/>
                </a:lnTo>
                <a:lnTo>
                  <a:pt x="458264" y="319604"/>
                </a:lnTo>
                <a:lnTo>
                  <a:pt x="458074" y="307227"/>
                </a:lnTo>
                <a:lnTo>
                  <a:pt x="451636" y="300400"/>
                </a:lnTo>
                <a:close/>
              </a:path>
              <a:path w="770254" h="767714">
                <a:moveTo>
                  <a:pt x="458074" y="307227"/>
                </a:moveTo>
                <a:lnTo>
                  <a:pt x="458264" y="319604"/>
                </a:lnTo>
                <a:lnTo>
                  <a:pt x="469745" y="319604"/>
                </a:lnTo>
                <a:lnTo>
                  <a:pt x="458074" y="307227"/>
                </a:lnTo>
                <a:close/>
              </a:path>
              <a:path w="770254" h="767714">
                <a:moveTo>
                  <a:pt x="401189" y="163761"/>
                </a:moveTo>
                <a:lnTo>
                  <a:pt x="317317" y="163761"/>
                </a:lnTo>
                <a:lnTo>
                  <a:pt x="349792" y="186266"/>
                </a:lnTo>
                <a:lnTo>
                  <a:pt x="446252" y="262742"/>
                </a:lnTo>
                <a:lnTo>
                  <a:pt x="448888" y="283237"/>
                </a:lnTo>
                <a:lnTo>
                  <a:pt x="451636" y="300400"/>
                </a:lnTo>
                <a:lnTo>
                  <a:pt x="458074" y="307227"/>
                </a:lnTo>
                <a:lnTo>
                  <a:pt x="457248" y="253540"/>
                </a:lnTo>
                <a:lnTo>
                  <a:pt x="450903" y="253540"/>
                </a:lnTo>
                <a:lnTo>
                  <a:pt x="450708" y="241342"/>
                </a:lnTo>
                <a:lnTo>
                  <a:pt x="450428" y="211344"/>
                </a:lnTo>
                <a:lnTo>
                  <a:pt x="450170" y="194605"/>
                </a:lnTo>
                <a:lnTo>
                  <a:pt x="424243" y="194605"/>
                </a:lnTo>
                <a:lnTo>
                  <a:pt x="414347" y="183299"/>
                </a:lnTo>
                <a:lnTo>
                  <a:pt x="401189" y="163761"/>
                </a:lnTo>
                <a:close/>
              </a:path>
              <a:path w="770254" h="767714">
                <a:moveTo>
                  <a:pt x="453291" y="196871"/>
                </a:moveTo>
                <a:lnTo>
                  <a:pt x="452533" y="203402"/>
                </a:lnTo>
                <a:lnTo>
                  <a:pt x="451977" y="215999"/>
                </a:lnTo>
                <a:lnTo>
                  <a:pt x="451579" y="230985"/>
                </a:lnTo>
                <a:lnTo>
                  <a:pt x="451084" y="253430"/>
                </a:lnTo>
                <a:lnTo>
                  <a:pt x="450903" y="253540"/>
                </a:lnTo>
                <a:lnTo>
                  <a:pt x="457248" y="253540"/>
                </a:lnTo>
                <a:lnTo>
                  <a:pt x="457200" y="250410"/>
                </a:lnTo>
                <a:lnTo>
                  <a:pt x="455581" y="216700"/>
                </a:lnTo>
                <a:lnTo>
                  <a:pt x="454293" y="200079"/>
                </a:lnTo>
                <a:lnTo>
                  <a:pt x="453291" y="196871"/>
                </a:lnTo>
                <a:close/>
              </a:path>
              <a:path w="770254" h="767714">
                <a:moveTo>
                  <a:pt x="88535" y="220463"/>
                </a:moveTo>
                <a:lnTo>
                  <a:pt x="109880" y="245559"/>
                </a:lnTo>
                <a:lnTo>
                  <a:pt x="96130" y="228839"/>
                </a:lnTo>
                <a:lnTo>
                  <a:pt x="88535" y="220463"/>
                </a:lnTo>
                <a:close/>
              </a:path>
              <a:path w="770254" h="767714">
                <a:moveTo>
                  <a:pt x="78474" y="0"/>
                </a:moveTo>
                <a:lnTo>
                  <a:pt x="72962" y="12620"/>
                </a:lnTo>
                <a:lnTo>
                  <a:pt x="77685" y="43603"/>
                </a:lnTo>
                <a:lnTo>
                  <a:pt x="0" y="61053"/>
                </a:lnTo>
                <a:lnTo>
                  <a:pt x="10960" y="121937"/>
                </a:lnTo>
                <a:lnTo>
                  <a:pt x="47078" y="171721"/>
                </a:lnTo>
                <a:lnTo>
                  <a:pt x="88535" y="220463"/>
                </a:lnTo>
                <a:lnTo>
                  <a:pt x="96130" y="228839"/>
                </a:lnTo>
                <a:lnTo>
                  <a:pt x="109880" y="245559"/>
                </a:lnTo>
                <a:lnTo>
                  <a:pt x="396754" y="245559"/>
                </a:lnTo>
                <a:lnTo>
                  <a:pt x="348538" y="197916"/>
                </a:lnTo>
                <a:lnTo>
                  <a:pt x="317317" y="163761"/>
                </a:lnTo>
                <a:lnTo>
                  <a:pt x="401189" y="163761"/>
                </a:lnTo>
                <a:lnTo>
                  <a:pt x="372160" y="120654"/>
                </a:lnTo>
                <a:lnTo>
                  <a:pt x="352784" y="90469"/>
                </a:lnTo>
                <a:lnTo>
                  <a:pt x="346211" y="79237"/>
                </a:lnTo>
                <a:lnTo>
                  <a:pt x="341691" y="73806"/>
                </a:lnTo>
                <a:lnTo>
                  <a:pt x="276526" y="73806"/>
                </a:lnTo>
                <a:lnTo>
                  <a:pt x="259464" y="71690"/>
                </a:lnTo>
                <a:lnTo>
                  <a:pt x="247230" y="69029"/>
                </a:lnTo>
                <a:lnTo>
                  <a:pt x="253043" y="60013"/>
                </a:lnTo>
                <a:lnTo>
                  <a:pt x="207314" y="41178"/>
                </a:lnTo>
                <a:lnTo>
                  <a:pt x="180887" y="31343"/>
                </a:lnTo>
                <a:lnTo>
                  <a:pt x="169913" y="31343"/>
                </a:lnTo>
                <a:lnTo>
                  <a:pt x="165465" y="29714"/>
                </a:lnTo>
                <a:lnTo>
                  <a:pt x="145719" y="21594"/>
                </a:lnTo>
                <a:lnTo>
                  <a:pt x="100601" y="3679"/>
                </a:lnTo>
                <a:lnTo>
                  <a:pt x="78474" y="0"/>
                </a:lnTo>
                <a:close/>
              </a:path>
              <a:path w="770254" h="767714">
                <a:moveTo>
                  <a:pt x="444907" y="105060"/>
                </a:moveTo>
                <a:lnTo>
                  <a:pt x="433856" y="118330"/>
                </a:lnTo>
                <a:lnTo>
                  <a:pt x="412546" y="171238"/>
                </a:lnTo>
                <a:lnTo>
                  <a:pt x="418195" y="181582"/>
                </a:lnTo>
                <a:lnTo>
                  <a:pt x="424243" y="194605"/>
                </a:lnTo>
                <a:lnTo>
                  <a:pt x="450170" y="194605"/>
                </a:lnTo>
                <a:lnTo>
                  <a:pt x="449256" y="135361"/>
                </a:lnTo>
                <a:lnTo>
                  <a:pt x="444907" y="105060"/>
                </a:lnTo>
                <a:close/>
              </a:path>
              <a:path w="770254" h="767714">
                <a:moveTo>
                  <a:pt x="343295" y="72176"/>
                </a:moveTo>
                <a:lnTo>
                  <a:pt x="344000" y="75460"/>
                </a:lnTo>
                <a:lnTo>
                  <a:pt x="346211" y="79237"/>
                </a:lnTo>
                <a:lnTo>
                  <a:pt x="353263" y="87710"/>
                </a:lnTo>
                <a:lnTo>
                  <a:pt x="367849" y="105514"/>
                </a:lnTo>
                <a:lnTo>
                  <a:pt x="372906" y="110893"/>
                </a:lnTo>
                <a:lnTo>
                  <a:pt x="370950" y="107297"/>
                </a:lnTo>
                <a:lnTo>
                  <a:pt x="364496" y="98178"/>
                </a:lnTo>
                <a:lnTo>
                  <a:pt x="356058" y="86985"/>
                </a:lnTo>
                <a:lnTo>
                  <a:pt x="348153" y="77167"/>
                </a:lnTo>
                <a:lnTo>
                  <a:pt x="343295" y="72176"/>
                </a:lnTo>
                <a:close/>
              </a:path>
              <a:path w="770254" h="767714">
                <a:moveTo>
                  <a:pt x="253043" y="60013"/>
                </a:moveTo>
                <a:lnTo>
                  <a:pt x="247230" y="69029"/>
                </a:lnTo>
                <a:lnTo>
                  <a:pt x="259464" y="71690"/>
                </a:lnTo>
                <a:lnTo>
                  <a:pt x="276526" y="73806"/>
                </a:lnTo>
                <a:lnTo>
                  <a:pt x="268962" y="66570"/>
                </a:lnTo>
                <a:lnTo>
                  <a:pt x="253043" y="60013"/>
                </a:lnTo>
                <a:close/>
              </a:path>
              <a:path w="770254" h="767714">
                <a:moveTo>
                  <a:pt x="289545" y="22472"/>
                </a:moveTo>
                <a:lnTo>
                  <a:pt x="270683" y="32652"/>
                </a:lnTo>
                <a:lnTo>
                  <a:pt x="253043" y="60013"/>
                </a:lnTo>
                <a:lnTo>
                  <a:pt x="268962" y="66570"/>
                </a:lnTo>
                <a:lnTo>
                  <a:pt x="276526" y="73806"/>
                </a:lnTo>
                <a:lnTo>
                  <a:pt x="341691" y="73806"/>
                </a:lnTo>
                <a:lnTo>
                  <a:pt x="313758" y="40241"/>
                </a:lnTo>
                <a:lnTo>
                  <a:pt x="289545" y="22472"/>
                </a:lnTo>
                <a:close/>
              </a:path>
              <a:path w="770254" h="767714">
                <a:moveTo>
                  <a:pt x="150751" y="21633"/>
                </a:moveTo>
                <a:lnTo>
                  <a:pt x="156629" y="24866"/>
                </a:lnTo>
                <a:lnTo>
                  <a:pt x="169913" y="31343"/>
                </a:lnTo>
                <a:lnTo>
                  <a:pt x="180887" y="31343"/>
                </a:lnTo>
                <a:lnTo>
                  <a:pt x="170166" y="27353"/>
                </a:lnTo>
                <a:lnTo>
                  <a:pt x="153288" y="21650"/>
                </a:lnTo>
                <a:lnTo>
                  <a:pt x="150751" y="21633"/>
                </a:lnTo>
                <a:close/>
              </a:path>
            </a:pathLst>
          </a:custGeom>
          <a:solidFill>
            <a:srgbClr val="A4C45F"/>
          </a:solidFill>
        </p:spPr>
        <p:txBody>
          <a:bodyPr wrap="square" lIns="0" tIns="0" rIns="0" bIns="0" rtlCol="0"/>
          <a:lstStyle/>
          <a:p>
            <a:endParaRPr sz="1632"/>
          </a:p>
        </p:txBody>
      </p:sp>
      <p:sp>
        <p:nvSpPr>
          <p:cNvPr id="8" name="object 8"/>
          <p:cNvSpPr/>
          <p:nvPr/>
        </p:nvSpPr>
        <p:spPr>
          <a:xfrm>
            <a:off x="9044842" y="2296249"/>
            <a:ext cx="0" cy="3618444"/>
          </a:xfrm>
          <a:custGeom>
            <a:avLst/>
            <a:gdLst/>
            <a:ahLst/>
            <a:cxnLst/>
            <a:rect l="l" t="t" r="r" b="b"/>
            <a:pathLst>
              <a:path h="3990340">
                <a:moveTo>
                  <a:pt x="0" y="3990016"/>
                </a:moveTo>
                <a:lnTo>
                  <a:pt x="0" y="0"/>
                </a:lnTo>
              </a:path>
            </a:pathLst>
          </a:custGeom>
          <a:ln w="14312">
            <a:solidFill>
              <a:srgbClr val="000000"/>
            </a:solidFill>
            <a:prstDash val="dash"/>
          </a:ln>
        </p:spPr>
        <p:txBody>
          <a:bodyPr wrap="square" lIns="0" tIns="0" rIns="0" bIns="0" rtlCol="0"/>
          <a:lstStyle/>
          <a:p>
            <a:endParaRPr sz="1632"/>
          </a:p>
        </p:txBody>
      </p:sp>
      <p:grpSp>
        <p:nvGrpSpPr>
          <p:cNvPr id="9" name="object 9"/>
          <p:cNvGrpSpPr/>
          <p:nvPr/>
        </p:nvGrpSpPr>
        <p:grpSpPr>
          <a:xfrm>
            <a:off x="9317561" y="4275680"/>
            <a:ext cx="983498" cy="411135"/>
            <a:chOff x="8899366" y="4715125"/>
            <a:chExt cx="1084580" cy="453390"/>
          </a:xfrm>
        </p:grpSpPr>
        <p:sp>
          <p:nvSpPr>
            <p:cNvPr id="10" name="object 10"/>
            <p:cNvSpPr/>
            <p:nvPr/>
          </p:nvSpPr>
          <p:spPr>
            <a:xfrm>
              <a:off x="8902941" y="4718700"/>
              <a:ext cx="1077595" cy="446405"/>
            </a:xfrm>
            <a:custGeom>
              <a:avLst/>
              <a:gdLst/>
              <a:ahLst/>
              <a:cxnLst/>
              <a:rect l="l" t="t" r="r" b="b"/>
              <a:pathLst>
                <a:path w="1077595" h="446404">
                  <a:moveTo>
                    <a:pt x="0" y="0"/>
                  </a:moveTo>
                  <a:lnTo>
                    <a:pt x="0" y="445960"/>
                  </a:lnTo>
                  <a:lnTo>
                    <a:pt x="1077226" y="445960"/>
                  </a:lnTo>
                </a:path>
              </a:pathLst>
            </a:custGeom>
            <a:ln w="7150">
              <a:solidFill>
                <a:srgbClr val="000000"/>
              </a:solidFill>
            </a:ln>
          </p:spPr>
          <p:txBody>
            <a:bodyPr wrap="square" lIns="0" tIns="0" rIns="0" bIns="0" rtlCol="0"/>
            <a:lstStyle/>
            <a:p>
              <a:endParaRPr sz="1632"/>
            </a:p>
          </p:txBody>
        </p:sp>
        <p:sp>
          <p:nvSpPr>
            <p:cNvPr id="11" name="object 11"/>
            <p:cNvSpPr/>
            <p:nvPr/>
          </p:nvSpPr>
          <p:spPr>
            <a:xfrm>
              <a:off x="8902941" y="4715125"/>
              <a:ext cx="1077595" cy="7620"/>
            </a:xfrm>
            <a:custGeom>
              <a:avLst/>
              <a:gdLst/>
              <a:ahLst/>
              <a:cxnLst/>
              <a:rect l="l" t="t" r="r" b="b"/>
              <a:pathLst>
                <a:path w="1077595" h="7620">
                  <a:moveTo>
                    <a:pt x="0" y="7150"/>
                  </a:moveTo>
                  <a:lnTo>
                    <a:pt x="1077226" y="7150"/>
                  </a:lnTo>
                  <a:lnTo>
                    <a:pt x="1077226" y="0"/>
                  </a:lnTo>
                  <a:lnTo>
                    <a:pt x="0" y="0"/>
                  </a:lnTo>
                  <a:lnTo>
                    <a:pt x="0" y="7150"/>
                  </a:lnTo>
                  <a:close/>
                </a:path>
              </a:pathLst>
            </a:custGeom>
            <a:solidFill>
              <a:srgbClr val="000000"/>
            </a:solidFill>
          </p:spPr>
          <p:txBody>
            <a:bodyPr wrap="square" lIns="0" tIns="0" rIns="0" bIns="0" rtlCol="0"/>
            <a:lstStyle/>
            <a:p>
              <a:endParaRPr sz="1632"/>
            </a:p>
          </p:txBody>
        </p:sp>
      </p:grpSp>
      <p:grpSp>
        <p:nvGrpSpPr>
          <p:cNvPr id="12" name="object 12"/>
          <p:cNvGrpSpPr/>
          <p:nvPr/>
        </p:nvGrpSpPr>
        <p:grpSpPr>
          <a:xfrm>
            <a:off x="3614249" y="2296249"/>
            <a:ext cx="13243" cy="3618444"/>
            <a:chOff x="2609880" y="2532252"/>
            <a:chExt cx="14604" cy="3990340"/>
          </a:xfrm>
        </p:grpSpPr>
        <p:sp>
          <p:nvSpPr>
            <p:cNvPr id="13" name="object 13"/>
            <p:cNvSpPr/>
            <p:nvPr/>
          </p:nvSpPr>
          <p:spPr>
            <a:xfrm>
              <a:off x="2617036" y="2532252"/>
              <a:ext cx="0" cy="3990340"/>
            </a:xfrm>
            <a:custGeom>
              <a:avLst/>
              <a:gdLst/>
              <a:ahLst/>
              <a:cxnLst/>
              <a:rect l="l" t="t" r="r" b="b"/>
              <a:pathLst>
                <a:path h="3990340">
                  <a:moveTo>
                    <a:pt x="0" y="3990016"/>
                  </a:moveTo>
                  <a:lnTo>
                    <a:pt x="0" y="0"/>
                  </a:lnTo>
                </a:path>
              </a:pathLst>
            </a:custGeom>
            <a:ln w="14312">
              <a:solidFill>
                <a:srgbClr val="000000"/>
              </a:solidFill>
              <a:prstDash val="dash"/>
            </a:ln>
          </p:spPr>
          <p:txBody>
            <a:bodyPr wrap="square" lIns="0" tIns="0" rIns="0" bIns="0" rtlCol="0"/>
            <a:lstStyle/>
            <a:p>
              <a:endParaRPr sz="1632"/>
            </a:p>
          </p:txBody>
        </p:sp>
        <p:sp>
          <p:nvSpPr>
            <p:cNvPr id="14" name="object 14"/>
            <p:cNvSpPr/>
            <p:nvPr/>
          </p:nvSpPr>
          <p:spPr>
            <a:xfrm>
              <a:off x="2617036" y="4880950"/>
              <a:ext cx="0" cy="20320"/>
            </a:xfrm>
            <a:custGeom>
              <a:avLst/>
              <a:gdLst/>
              <a:ahLst/>
              <a:cxnLst/>
              <a:rect l="l" t="t" r="r" b="b"/>
              <a:pathLst>
                <a:path h="20320">
                  <a:moveTo>
                    <a:pt x="0" y="20167"/>
                  </a:moveTo>
                  <a:lnTo>
                    <a:pt x="0" y="0"/>
                  </a:lnTo>
                </a:path>
              </a:pathLst>
            </a:custGeom>
            <a:ln w="7150">
              <a:solidFill>
                <a:srgbClr val="000000"/>
              </a:solidFill>
              <a:prstDash val="dash"/>
            </a:ln>
          </p:spPr>
          <p:txBody>
            <a:bodyPr wrap="square" lIns="0" tIns="0" rIns="0" bIns="0" rtlCol="0"/>
            <a:lstStyle/>
            <a:p>
              <a:endParaRPr sz="1632"/>
            </a:p>
          </p:txBody>
        </p:sp>
      </p:grpSp>
      <p:sp>
        <p:nvSpPr>
          <p:cNvPr id="15" name="object 15"/>
          <p:cNvSpPr/>
          <p:nvPr/>
        </p:nvSpPr>
        <p:spPr>
          <a:xfrm>
            <a:off x="9504515"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6" name="object 16"/>
          <p:cNvSpPr/>
          <p:nvPr/>
        </p:nvSpPr>
        <p:spPr>
          <a:xfrm>
            <a:off x="9690950"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7" name="object 17"/>
          <p:cNvSpPr/>
          <p:nvPr/>
        </p:nvSpPr>
        <p:spPr>
          <a:xfrm>
            <a:off x="9874663"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8" name="object 18"/>
          <p:cNvSpPr/>
          <p:nvPr/>
        </p:nvSpPr>
        <p:spPr>
          <a:xfrm>
            <a:off x="10058754"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9" name="object 19"/>
          <p:cNvSpPr/>
          <p:nvPr/>
        </p:nvSpPr>
        <p:spPr>
          <a:xfrm>
            <a:off x="10242465"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20" name="object 20"/>
          <p:cNvSpPr/>
          <p:nvPr/>
        </p:nvSpPr>
        <p:spPr>
          <a:xfrm>
            <a:off x="3190626" y="4830438"/>
            <a:ext cx="154319" cy="404801"/>
          </a:xfrm>
          <a:custGeom>
            <a:avLst/>
            <a:gdLst/>
            <a:ahLst/>
            <a:cxnLst/>
            <a:rect l="l" t="t" r="r" b="b"/>
            <a:pathLst>
              <a:path w="170180" h="446404">
                <a:moveTo>
                  <a:pt x="0" y="0"/>
                </a:moveTo>
                <a:lnTo>
                  <a:pt x="170004" y="0"/>
                </a:lnTo>
                <a:lnTo>
                  <a:pt x="170004" y="445960"/>
                </a:lnTo>
                <a:lnTo>
                  <a:pt x="0" y="445960"/>
                </a:lnTo>
              </a:path>
            </a:pathLst>
          </a:custGeom>
          <a:ln w="7150">
            <a:solidFill>
              <a:srgbClr val="000000"/>
            </a:solidFill>
          </a:ln>
        </p:spPr>
        <p:txBody>
          <a:bodyPr wrap="square" lIns="0" tIns="0" rIns="0" bIns="0" rtlCol="0"/>
          <a:lstStyle/>
          <a:p>
            <a:endParaRPr sz="1632"/>
          </a:p>
        </p:txBody>
      </p:sp>
      <p:sp>
        <p:nvSpPr>
          <p:cNvPr id="21" name="object 21"/>
          <p:cNvSpPr/>
          <p:nvPr/>
        </p:nvSpPr>
        <p:spPr>
          <a:xfrm>
            <a:off x="3190616" y="4997379"/>
            <a:ext cx="3647811" cy="384647"/>
          </a:xfrm>
          <a:custGeom>
            <a:avLst/>
            <a:gdLst/>
            <a:ahLst/>
            <a:cxnLst/>
            <a:rect l="l" t="t" r="r" b="b"/>
            <a:pathLst>
              <a:path w="4022725" h="424179">
                <a:moveTo>
                  <a:pt x="474319" y="362940"/>
                </a:moveTo>
                <a:lnTo>
                  <a:pt x="0" y="362940"/>
                </a:lnTo>
                <a:lnTo>
                  <a:pt x="0" y="424103"/>
                </a:lnTo>
                <a:lnTo>
                  <a:pt x="472274" y="424103"/>
                </a:lnTo>
                <a:lnTo>
                  <a:pt x="474319" y="362940"/>
                </a:lnTo>
                <a:close/>
              </a:path>
              <a:path w="4022725" h="424179">
                <a:moveTo>
                  <a:pt x="4022687" y="63322"/>
                </a:moveTo>
                <a:lnTo>
                  <a:pt x="4016667" y="0"/>
                </a:lnTo>
                <a:lnTo>
                  <a:pt x="474319" y="367068"/>
                </a:lnTo>
                <a:lnTo>
                  <a:pt x="474319" y="424103"/>
                </a:lnTo>
                <a:lnTo>
                  <a:pt x="4022687" y="63322"/>
                </a:lnTo>
                <a:close/>
              </a:path>
            </a:pathLst>
          </a:custGeom>
          <a:solidFill>
            <a:srgbClr val="87A57A"/>
          </a:solidFill>
        </p:spPr>
        <p:txBody>
          <a:bodyPr wrap="square" lIns="0" tIns="0" rIns="0" bIns="0" rtlCol="0"/>
          <a:lstStyle/>
          <a:p>
            <a:endParaRPr sz="1632"/>
          </a:p>
        </p:txBody>
      </p:sp>
      <p:sp>
        <p:nvSpPr>
          <p:cNvPr id="22" name="object 22"/>
          <p:cNvSpPr/>
          <p:nvPr/>
        </p:nvSpPr>
        <p:spPr>
          <a:xfrm>
            <a:off x="9043915" y="4769632"/>
            <a:ext cx="1254133" cy="55854"/>
          </a:xfrm>
          <a:custGeom>
            <a:avLst/>
            <a:gdLst/>
            <a:ahLst/>
            <a:cxnLst/>
            <a:rect l="l" t="t" r="r" b="b"/>
            <a:pathLst>
              <a:path w="1383029" h="61595">
                <a:moveTo>
                  <a:pt x="1382572" y="0"/>
                </a:moveTo>
                <a:lnTo>
                  <a:pt x="1382572" y="61163"/>
                </a:lnTo>
                <a:lnTo>
                  <a:pt x="0" y="61163"/>
                </a:lnTo>
                <a:lnTo>
                  <a:pt x="0" y="0"/>
                </a:lnTo>
                <a:lnTo>
                  <a:pt x="1382572" y="0"/>
                </a:lnTo>
                <a:close/>
              </a:path>
            </a:pathLst>
          </a:custGeom>
          <a:solidFill>
            <a:srgbClr val="87A57A"/>
          </a:solidFill>
        </p:spPr>
        <p:txBody>
          <a:bodyPr wrap="square" lIns="0" tIns="0" rIns="0" bIns="0" rtlCol="0"/>
          <a:lstStyle/>
          <a:p>
            <a:endParaRPr sz="1632"/>
          </a:p>
        </p:txBody>
      </p:sp>
      <p:sp>
        <p:nvSpPr>
          <p:cNvPr id="23" name="object 23"/>
          <p:cNvSpPr/>
          <p:nvPr/>
        </p:nvSpPr>
        <p:spPr>
          <a:xfrm>
            <a:off x="4273657" y="4575175"/>
            <a:ext cx="935129" cy="616702"/>
          </a:xfrm>
          <a:custGeom>
            <a:avLst/>
            <a:gdLst/>
            <a:ahLst/>
            <a:cxnLst/>
            <a:rect l="l" t="t" r="r" b="b"/>
            <a:pathLst>
              <a:path w="1031239" h="680085">
                <a:moveTo>
                  <a:pt x="227395" y="665378"/>
                </a:moveTo>
                <a:lnTo>
                  <a:pt x="203620" y="665378"/>
                </a:lnTo>
                <a:lnTo>
                  <a:pt x="203620" y="677608"/>
                </a:lnTo>
                <a:lnTo>
                  <a:pt x="208557" y="679703"/>
                </a:lnTo>
                <a:lnTo>
                  <a:pt x="219419" y="672412"/>
                </a:lnTo>
                <a:lnTo>
                  <a:pt x="227395" y="665378"/>
                </a:lnTo>
                <a:close/>
              </a:path>
              <a:path w="1031239" h="680085">
                <a:moveTo>
                  <a:pt x="246026" y="648281"/>
                </a:moveTo>
                <a:lnTo>
                  <a:pt x="113319" y="648281"/>
                </a:lnTo>
                <a:lnTo>
                  <a:pt x="115396" y="648798"/>
                </a:lnTo>
                <a:lnTo>
                  <a:pt x="115202" y="648873"/>
                </a:lnTo>
                <a:lnTo>
                  <a:pt x="156354" y="654140"/>
                </a:lnTo>
                <a:lnTo>
                  <a:pt x="196445" y="667842"/>
                </a:lnTo>
                <a:lnTo>
                  <a:pt x="203620" y="677608"/>
                </a:lnTo>
                <a:lnTo>
                  <a:pt x="203620" y="665378"/>
                </a:lnTo>
                <a:lnTo>
                  <a:pt x="227395" y="665378"/>
                </a:lnTo>
                <a:lnTo>
                  <a:pt x="229658" y="663382"/>
                </a:lnTo>
                <a:lnTo>
                  <a:pt x="235218" y="658063"/>
                </a:lnTo>
                <a:lnTo>
                  <a:pt x="235540" y="658063"/>
                </a:lnTo>
                <a:lnTo>
                  <a:pt x="246026" y="648281"/>
                </a:lnTo>
                <a:close/>
              </a:path>
              <a:path w="1031239" h="680085">
                <a:moveTo>
                  <a:pt x="60399" y="464818"/>
                </a:moveTo>
                <a:lnTo>
                  <a:pt x="57724" y="472964"/>
                </a:lnTo>
                <a:lnTo>
                  <a:pt x="57342" y="492518"/>
                </a:lnTo>
                <a:lnTo>
                  <a:pt x="55679" y="511971"/>
                </a:lnTo>
                <a:lnTo>
                  <a:pt x="52020" y="521284"/>
                </a:lnTo>
                <a:lnTo>
                  <a:pt x="51596" y="521617"/>
                </a:lnTo>
                <a:lnTo>
                  <a:pt x="51378" y="523436"/>
                </a:lnTo>
                <a:lnTo>
                  <a:pt x="46699" y="553402"/>
                </a:lnTo>
                <a:lnTo>
                  <a:pt x="42313" y="581984"/>
                </a:lnTo>
                <a:lnTo>
                  <a:pt x="39487" y="596217"/>
                </a:lnTo>
                <a:lnTo>
                  <a:pt x="35035" y="606873"/>
                </a:lnTo>
                <a:lnTo>
                  <a:pt x="25769" y="624725"/>
                </a:lnTo>
                <a:lnTo>
                  <a:pt x="10415" y="648873"/>
                </a:lnTo>
                <a:lnTo>
                  <a:pt x="0" y="665008"/>
                </a:lnTo>
                <a:lnTo>
                  <a:pt x="4404" y="672144"/>
                </a:lnTo>
                <a:lnTo>
                  <a:pt x="35904" y="665581"/>
                </a:lnTo>
                <a:lnTo>
                  <a:pt x="66140" y="656966"/>
                </a:lnTo>
                <a:lnTo>
                  <a:pt x="72053" y="656445"/>
                </a:lnTo>
                <a:lnTo>
                  <a:pt x="83925" y="656445"/>
                </a:lnTo>
                <a:lnTo>
                  <a:pt x="89523" y="655624"/>
                </a:lnTo>
                <a:lnTo>
                  <a:pt x="109906" y="650906"/>
                </a:lnTo>
                <a:lnTo>
                  <a:pt x="115202" y="648873"/>
                </a:lnTo>
                <a:lnTo>
                  <a:pt x="110999" y="648335"/>
                </a:lnTo>
                <a:lnTo>
                  <a:pt x="113319" y="648281"/>
                </a:lnTo>
                <a:lnTo>
                  <a:pt x="246026" y="648281"/>
                </a:lnTo>
                <a:lnTo>
                  <a:pt x="258840" y="636320"/>
                </a:lnTo>
                <a:lnTo>
                  <a:pt x="282959" y="607787"/>
                </a:lnTo>
                <a:lnTo>
                  <a:pt x="300023" y="580877"/>
                </a:lnTo>
                <a:lnTo>
                  <a:pt x="312672" y="563642"/>
                </a:lnTo>
                <a:lnTo>
                  <a:pt x="927330" y="563642"/>
                </a:lnTo>
                <a:lnTo>
                  <a:pt x="923240" y="547611"/>
                </a:lnTo>
                <a:lnTo>
                  <a:pt x="983172" y="532015"/>
                </a:lnTo>
                <a:lnTo>
                  <a:pt x="1028404" y="532015"/>
                </a:lnTo>
                <a:lnTo>
                  <a:pt x="1019532" y="515251"/>
                </a:lnTo>
                <a:lnTo>
                  <a:pt x="1016496" y="476885"/>
                </a:lnTo>
                <a:lnTo>
                  <a:pt x="81802" y="476885"/>
                </a:lnTo>
                <a:lnTo>
                  <a:pt x="67661" y="466613"/>
                </a:lnTo>
                <a:lnTo>
                  <a:pt x="60399" y="464818"/>
                </a:lnTo>
                <a:close/>
              </a:path>
              <a:path w="1031239" h="680085">
                <a:moveTo>
                  <a:pt x="480370" y="615476"/>
                </a:moveTo>
                <a:lnTo>
                  <a:pt x="435959" y="615476"/>
                </a:lnTo>
                <a:lnTo>
                  <a:pt x="436333" y="617496"/>
                </a:lnTo>
                <a:lnTo>
                  <a:pt x="432972" y="624959"/>
                </a:lnTo>
                <a:lnTo>
                  <a:pt x="425184" y="640054"/>
                </a:lnTo>
                <a:lnTo>
                  <a:pt x="418691" y="655821"/>
                </a:lnTo>
                <a:lnTo>
                  <a:pt x="417679" y="664975"/>
                </a:lnTo>
                <a:lnTo>
                  <a:pt x="419219" y="669218"/>
                </a:lnTo>
                <a:lnTo>
                  <a:pt x="420384" y="670255"/>
                </a:lnTo>
                <a:lnTo>
                  <a:pt x="435038" y="646474"/>
                </a:lnTo>
                <a:lnTo>
                  <a:pt x="447889" y="632125"/>
                </a:lnTo>
                <a:lnTo>
                  <a:pt x="466107" y="621425"/>
                </a:lnTo>
                <a:lnTo>
                  <a:pt x="480370" y="615476"/>
                </a:lnTo>
                <a:close/>
              </a:path>
              <a:path w="1031239" h="680085">
                <a:moveTo>
                  <a:pt x="235540" y="658063"/>
                </a:moveTo>
                <a:lnTo>
                  <a:pt x="235218" y="658063"/>
                </a:lnTo>
                <a:lnTo>
                  <a:pt x="230281" y="662833"/>
                </a:lnTo>
                <a:lnTo>
                  <a:pt x="229658" y="663382"/>
                </a:lnTo>
                <a:lnTo>
                  <a:pt x="227472" y="665474"/>
                </a:lnTo>
                <a:lnTo>
                  <a:pt x="227350" y="665680"/>
                </a:lnTo>
                <a:lnTo>
                  <a:pt x="235540" y="658063"/>
                </a:lnTo>
                <a:close/>
              </a:path>
              <a:path w="1031239" h="680085">
                <a:moveTo>
                  <a:pt x="235218" y="658063"/>
                </a:moveTo>
                <a:lnTo>
                  <a:pt x="229658" y="663382"/>
                </a:lnTo>
                <a:lnTo>
                  <a:pt x="230281" y="662833"/>
                </a:lnTo>
                <a:lnTo>
                  <a:pt x="235218" y="658063"/>
                </a:lnTo>
                <a:close/>
              </a:path>
              <a:path w="1031239" h="680085">
                <a:moveTo>
                  <a:pt x="83925" y="656445"/>
                </a:moveTo>
                <a:lnTo>
                  <a:pt x="72053" y="656445"/>
                </a:lnTo>
                <a:lnTo>
                  <a:pt x="73296" y="658003"/>
                </a:lnTo>
                <a:lnTo>
                  <a:pt x="83925" y="656445"/>
                </a:lnTo>
                <a:close/>
              </a:path>
              <a:path w="1031239" h="680085">
                <a:moveTo>
                  <a:pt x="848568" y="632053"/>
                </a:moveTo>
                <a:lnTo>
                  <a:pt x="736538" y="632053"/>
                </a:lnTo>
                <a:lnTo>
                  <a:pt x="789452" y="632961"/>
                </a:lnTo>
                <a:lnTo>
                  <a:pt x="817799" y="636157"/>
                </a:lnTo>
                <a:lnTo>
                  <a:pt x="829639" y="640688"/>
                </a:lnTo>
                <a:lnTo>
                  <a:pt x="833032" y="645604"/>
                </a:lnTo>
                <a:lnTo>
                  <a:pt x="835521" y="651967"/>
                </a:lnTo>
                <a:lnTo>
                  <a:pt x="850876" y="647915"/>
                </a:lnTo>
                <a:lnTo>
                  <a:pt x="848568" y="632053"/>
                </a:lnTo>
                <a:close/>
              </a:path>
              <a:path w="1031239" h="680085">
                <a:moveTo>
                  <a:pt x="113319" y="648281"/>
                </a:moveTo>
                <a:lnTo>
                  <a:pt x="110999" y="648335"/>
                </a:lnTo>
                <a:lnTo>
                  <a:pt x="115202" y="648873"/>
                </a:lnTo>
                <a:lnTo>
                  <a:pt x="115396" y="648798"/>
                </a:lnTo>
                <a:lnTo>
                  <a:pt x="113319" y="648281"/>
                </a:lnTo>
                <a:close/>
              </a:path>
              <a:path w="1031239" h="680085">
                <a:moveTo>
                  <a:pt x="845690" y="607953"/>
                </a:moveTo>
                <a:lnTo>
                  <a:pt x="639319" y="607953"/>
                </a:lnTo>
                <a:lnTo>
                  <a:pt x="647747" y="612105"/>
                </a:lnTo>
                <a:lnTo>
                  <a:pt x="659258" y="621753"/>
                </a:lnTo>
                <a:lnTo>
                  <a:pt x="666706" y="630902"/>
                </a:lnTo>
                <a:lnTo>
                  <a:pt x="666896" y="635303"/>
                </a:lnTo>
                <a:lnTo>
                  <a:pt x="669883" y="638368"/>
                </a:lnTo>
                <a:lnTo>
                  <a:pt x="685725" y="643509"/>
                </a:lnTo>
                <a:lnTo>
                  <a:pt x="695354" y="645930"/>
                </a:lnTo>
                <a:lnTo>
                  <a:pt x="690005" y="641705"/>
                </a:lnTo>
                <a:lnTo>
                  <a:pt x="695219" y="635518"/>
                </a:lnTo>
                <a:lnTo>
                  <a:pt x="736538" y="632053"/>
                </a:lnTo>
                <a:lnTo>
                  <a:pt x="848568" y="632053"/>
                </a:lnTo>
                <a:lnTo>
                  <a:pt x="845763" y="612775"/>
                </a:lnTo>
                <a:lnTo>
                  <a:pt x="845690" y="607953"/>
                </a:lnTo>
                <a:close/>
              </a:path>
              <a:path w="1031239" h="680085">
                <a:moveTo>
                  <a:pt x="927944" y="566048"/>
                </a:moveTo>
                <a:lnTo>
                  <a:pt x="561377" y="566048"/>
                </a:lnTo>
                <a:lnTo>
                  <a:pt x="564122" y="568617"/>
                </a:lnTo>
                <a:lnTo>
                  <a:pt x="570893" y="577894"/>
                </a:lnTo>
                <a:lnTo>
                  <a:pt x="579794" y="591740"/>
                </a:lnTo>
                <a:lnTo>
                  <a:pt x="587543" y="604325"/>
                </a:lnTo>
                <a:lnTo>
                  <a:pt x="590856" y="609815"/>
                </a:lnTo>
                <a:lnTo>
                  <a:pt x="580084" y="621465"/>
                </a:lnTo>
                <a:lnTo>
                  <a:pt x="578261" y="626768"/>
                </a:lnTo>
                <a:lnTo>
                  <a:pt x="586977" y="627001"/>
                </a:lnTo>
                <a:lnTo>
                  <a:pt x="607823" y="623443"/>
                </a:lnTo>
                <a:lnTo>
                  <a:pt x="624405" y="618936"/>
                </a:lnTo>
                <a:lnTo>
                  <a:pt x="625222" y="615584"/>
                </a:lnTo>
                <a:lnTo>
                  <a:pt x="619182" y="613495"/>
                </a:lnTo>
                <a:lnTo>
                  <a:pt x="615189" y="612775"/>
                </a:lnTo>
                <a:lnTo>
                  <a:pt x="629844" y="608457"/>
                </a:lnTo>
                <a:lnTo>
                  <a:pt x="639319" y="607953"/>
                </a:lnTo>
                <a:lnTo>
                  <a:pt x="845690" y="607953"/>
                </a:lnTo>
                <a:lnTo>
                  <a:pt x="845813" y="594275"/>
                </a:lnTo>
                <a:lnTo>
                  <a:pt x="853067" y="589496"/>
                </a:lnTo>
                <a:lnTo>
                  <a:pt x="933927" y="589496"/>
                </a:lnTo>
                <a:lnTo>
                  <a:pt x="927944" y="566048"/>
                </a:lnTo>
                <a:close/>
              </a:path>
              <a:path w="1031239" h="680085">
                <a:moveTo>
                  <a:pt x="927330" y="563642"/>
                </a:moveTo>
                <a:lnTo>
                  <a:pt x="312672" y="563642"/>
                </a:lnTo>
                <a:lnTo>
                  <a:pt x="323546" y="564134"/>
                </a:lnTo>
                <a:lnTo>
                  <a:pt x="333833" y="573993"/>
                </a:lnTo>
                <a:lnTo>
                  <a:pt x="342312" y="580034"/>
                </a:lnTo>
                <a:lnTo>
                  <a:pt x="348096" y="583064"/>
                </a:lnTo>
                <a:lnTo>
                  <a:pt x="350191" y="583895"/>
                </a:lnTo>
                <a:lnTo>
                  <a:pt x="432538" y="616712"/>
                </a:lnTo>
                <a:lnTo>
                  <a:pt x="435959" y="615476"/>
                </a:lnTo>
                <a:lnTo>
                  <a:pt x="480370" y="615476"/>
                </a:lnTo>
                <a:lnTo>
                  <a:pt x="496863" y="608596"/>
                </a:lnTo>
                <a:lnTo>
                  <a:pt x="526658" y="598898"/>
                </a:lnTo>
                <a:lnTo>
                  <a:pt x="541686" y="596753"/>
                </a:lnTo>
                <a:lnTo>
                  <a:pt x="548682" y="595123"/>
                </a:lnTo>
                <a:lnTo>
                  <a:pt x="554381" y="586968"/>
                </a:lnTo>
                <a:lnTo>
                  <a:pt x="559149" y="575407"/>
                </a:lnTo>
                <a:lnTo>
                  <a:pt x="560600" y="568372"/>
                </a:lnTo>
                <a:lnTo>
                  <a:pt x="561377" y="566048"/>
                </a:lnTo>
                <a:lnTo>
                  <a:pt x="927944" y="566048"/>
                </a:lnTo>
                <a:lnTo>
                  <a:pt x="927330" y="563642"/>
                </a:lnTo>
                <a:close/>
              </a:path>
              <a:path w="1031239" h="680085">
                <a:moveTo>
                  <a:pt x="933927" y="589496"/>
                </a:moveTo>
                <a:lnTo>
                  <a:pt x="853067" y="589496"/>
                </a:lnTo>
                <a:lnTo>
                  <a:pt x="869126" y="592480"/>
                </a:lnTo>
                <a:lnTo>
                  <a:pt x="891112" y="595017"/>
                </a:lnTo>
                <a:lnTo>
                  <a:pt x="912140" y="593937"/>
                </a:lnTo>
                <a:lnTo>
                  <a:pt x="927912" y="591576"/>
                </a:lnTo>
                <a:lnTo>
                  <a:pt x="934124" y="590270"/>
                </a:lnTo>
                <a:lnTo>
                  <a:pt x="933927" y="589496"/>
                </a:lnTo>
                <a:close/>
              </a:path>
              <a:path w="1031239" h="680085">
                <a:moveTo>
                  <a:pt x="323473" y="573306"/>
                </a:moveTo>
                <a:lnTo>
                  <a:pt x="350079" y="583895"/>
                </a:lnTo>
                <a:lnTo>
                  <a:pt x="323473" y="573306"/>
                </a:lnTo>
                <a:close/>
              </a:path>
              <a:path w="1031239" h="680085">
                <a:moveTo>
                  <a:pt x="1028404" y="532015"/>
                </a:moveTo>
                <a:lnTo>
                  <a:pt x="983172" y="532015"/>
                </a:lnTo>
                <a:lnTo>
                  <a:pt x="1031241" y="537375"/>
                </a:lnTo>
                <a:lnTo>
                  <a:pt x="1028404" y="532015"/>
                </a:lnTo>
                <a:close/>
              </a:path>
              <a:path w="1031239" h="680085">
                <a:moveTo>
                  <a:pt x="52938" y="510416"/>
                </a:moveTo>
                <a:lnTo>
                  <a:pt x="51378" y="511611"/>
                </a:lnTo>
                <a:lnTo>
                  <a:pt x="46699" y="524294"/>
                </a:lnTo>
                <a:lnTo>
                  <a:pt x="48362" y="524158"/>
                </a:lnTo>
                <a:lnTo>
                  <a:pt x="51596" y="521617"/>
                </a:lnTo>
                <a:lnTo>
                  <a:pt x="52938" y="510416"/>
                </a:lnTo>
                <a:close/>
              </a:path>
              <a:path w="1031239" h="680085">
                <a:moveTo>
                  <a:pt x="133732" y="286905"/>
                </a:moveTo>
                <a:lnTo>
                  <a:pt x="90997" y="331901"/>
                </a:lnTo>
                <a:lnTo>
                  <a:pt x="77090" y="363448"/>
                </a:lnTo>
                <a:lnTo>
                  <a:pt x="81970" y="385981"/>
                </a:lnTo>
                <a:lnTo>
                  <a:pt x="84745" y="399934"/>
                </a:lnTo>
                <a:lnTo>
                  <a:pt x="86448" y="411102"/>
                </a:lnTo>
                <a:lnTo>
                  <a:pt x="88114" y="425284"/>
                </a:lnTo>
                <a:lnTo>
                  <a:pt x="88242" y="443259"/>
                </a:lnTo>
                <a:lnTo>
                  <a:pt x="85948" y="459895"/>
                </a:lnTo>
                <a:lnTo>
                  <a:pt x="83159" y="472126"/>
                </a:lnTo>
                <a:lnTo>
                  <a:pt x="81802" y="476885"/>
                </a:lnTo>
                <a:lnTo>
                  <a:pt x="1016496" y="476885"/>
                </a:lnTo>
                <a:lnTo>
                  <a:pt x="1012788" y="430022"/>
                </a:lnTo>
                <a:lnTo>
                  <a:pt x="982157" y="404449"/>
                </a:lnTo>
                <a:lnTo>
                  <a:pt x="976451" y="400456"/>
                </a:lnTo>
                <a:lnTo>
                  <a:pt x="951625" y="400456"/>
                </a:lnTo>
                <a:lnTo>
                  <a:pt x="930048" y="396648"/>
                </a:lnTo>
                <a:lnTo>
                  <a:pt x="891578" y="375240"/>
                </a:lnTo>
                <a:lnTo>
                  <a:pt x="876691" y="366655"/>
                </a:lnTo>
                <a:lnTo>
                  <a:pt x="843892" y="366655"/>
                </a:lnTo>
                <a:lnTo>
                  <a:pt x="837279" y="363776"/>
                </a:lnTo>
                <a:lnTo>
                  <a:pt x="833908" y="361721"/>
                </a:lnTo>
                <a:lnTo>
                  <a:pt x="817178" y="296354"/>
                </a:lnTo>
                <a:lnTo>
                  <a:pt x="126887" y="296354"/>
                </a:lnTo>
                <a:lnTo>
                  <a:pt x="133732" y="286905"/>
                </a:lnTo>
                <a:close/>
              </a:path>
              <a:path w="1031239" h="680085">
                <a:moveTo>
                  <a:pt x="957310" y="392438"/>
                </a:moveTo>
                <a:lnTo>
                  <a:pt x="951625" y="400456"/>
                </a:lnTo>
                <a:lnTo>
                  <a:pt x="976451" y="400456"/>
                </a:lnTo>
                <a:lnTo>
                  <a:pt x="965576" y="392845"/>
                </a:lnTo>
                <a:lnTo>
                  <a:pt x="957310" y="392438"/>
                </a:lnTo>
                <a:close/>
              </a:path>
              <a:path w="1031239" h="680085">
                <a:moveTo>
                  <a:pt x="856686" y="355118"/>
                </a:moveTo>
                <a:lnTo>
                  <a:pt x="845846" y="355168"/>
                </a:lnTo>
                <a:lnTo>
                  <a:pt x="848498" y="365429"/>
                </a:lnTo>
                <a:lnTo>
                  <a:pt x="843892" y="366655"/>
                </a:lnTo>
                <a:lnTo>
                  <a:pt x="876691" y="366655"/>
                </a:lnTo>
                <a:lnTo>
                  <a:pt x="856686" y="355118"/>
                </a:lnTo>
                <a:close/>
              </a:path>
              <a:path w="1031239" h="680085">
                <a:moveTo>
                  <a:pt x="662869" y="215877"/>
                </a:moveTo>
                <a:lnTo>
                  <a:pt x="117125" y="215877"/>
                </a:lnTo>
                <a:lnTo>
                  <a:pt x="120717" y="224418"/>
                </a:lnTo>
                <a:lnTo>
                  <a:pt x="125591" y="247015"/>
                </a:lnTo>
                <a:lnTo>
                  <a:pt x="131262" y="268746"/>
                </a:lnTo>
                <a:lnTo>
                  <a:pt x="135286" y="278371"/>
                </a:lnTo>
                <a:lnTo>
                  <a:pt x="136498" y="282290"/>
                </a:lnTo>
                <a:lnTo>
                  <a:pt x="133732" y="286905"/>
                </a:lnTo>
                <a:lnTo>
                  <a:pt x="126887" y="296354"/>
                </a:lnTo>
                <a:lnTo>
                  <a:pt x="817178" y="296354"/>
                </a:lnTo>
                <a:lnTo>
                  <a:pt x="813326" y="281304"/>
                </a:lnTo>
                <a:lnTo>
                  <a:pt x="773799" y="281304"/>
                </a:lnTo>
                <a:lnTo>
                  <a:pt x="729303" y="264469"/>
                </a:lnTo>
                <a:lnTo>
                  <a:pt x="684348" y="234850"/>
                </a:lnTo>
                <a:lnTo>
                  <a:pt x="663830" y="219062"/>
                </a:lnTo>
                <a:lnTo>
                  <a:pt x="662869" y="215877"/>
                </a:lnTo>
                <a:close/>
              </a:path>
              <a:path w="1031239" h="680085">
                <a:moveTo>
                  <a:pt x="796231" y="220460"/>
                </a:moveTo>
                <a:lnTo>
                  <a:pt x="792207" y="221984"/>
                </a:lnTo>
                <a:lnTo>
                  <a:pt x="792938" y="258737"/>
                </a:lnTo>
                <a:lnTo>
                  <a:pt x="773799" y="281304"/>
                </a:lnTo>
                <a:lnTo>
                  <a:pt x="813326" y="281304"/>
                </a:lnTo>
                <a:lnTo>
                  <a:pt x="808851" y="263821"/>
                </a:lnTo>
                <a:lnTo>
                  <a:pt x="796231" y="220460"/>
                </a:lnTo>
                <a:close/>
              </a:path>
              <a:path w="1031239" h="680085">
                <a:moveTo>
                  <a:pt x="155022" y="145294"/>
                </a:moveTo>
                <a:lnTo>
                  <a:pt x="152484" y="149197"/>
                </a:lnTo>
                <a:lnTo>
                  <a:pt x="137974" y="168478"/>
                </a:lnTo>
                <a:lnTo>
                  <a:pt x="105500" y="208635"/>
                </a:lnTo>
                <a:lnTo>
                  <a:pt x="106706" y="237337"/>
                </a:lnTo>
                <a:lnTo>
                  <a:pt x="113068" y="220460"/>
                </a:lnTo>
                <a:lnTo>
                  <a:pt x="117125" y="215877"/>
                </a:lnTo>
                <a:lnTo>
                  <a:pt x="662869" y="215877"/>
                </a:lnTo>
                <a:lnTo>
                  <a:pt x="658833" y="202499"/>
                </a:lnTo>
                <a:lnTo>
                  <a:pt x="655713" y="191998"/>
                </a:lnTo>
                <a:lnTo>
                  <a:pt x="653163" y="183079"/>
                </a:lnTo>
                <a:lnTo>
                  <a:pt x="649873" y="171259"/>
                </a:lnTo>
                <a:lnTo>
                  <a:pt x="645575" y="155944"/>
                </a:lnTo>
                <a:lnTo>
                  <a:pt x="643117" y="147325"/>
                </a:lnTo>
                <a:lnTo>
                  <a:pt x="157139" y="147325"/>
                </a:lnTo>
                <a:lnTo>
                  <a:pt x="155022" y="145294"/>
                </a:lnTo>
                <a:close/>
              </a:path>
              <a:path w="1031239" h="680085">
                <a:moveTo>
                  <a:pt x="240074" y="108565"/>
                </a:moveTo>
                <a:lnTo>
                  <a:pt x="232614" y="111125"/>
                </a:lnTo>
                <a:lnTo>
                  <a:pt x="193867" y="129667"/>
                </a:lnTo>
                <a:lnTo>
                  <a:pt x="197300" y="134227"/>
                </a:lnTo>
                <a:lnTo>
                  <a:pt x="195999" y="137433"/>
                </a:lnTo>
                <a:lnTo>
                  <a:pt x="187760" y="140800"/>
                </a:lnTo>
                <a:lnTo>
                  <a:pt x="170384" y="145846"/>
                </a:lnTo>
                <a:lnTo>
                  <a:pt x="157139" y="147325"/>
                </a:lnTo>
                <a:lnTo>
                  <a:pt x="643117" y="147325"/>
                </a:lnTo>
                <a:lnTo>
                  <a:pt x="637147" y="126390"/>
                </a:lnTo>
                <a:lnTo>
                  <a:pt x="613275" y="111031"/>
                </a:lnTo>
                <a:lnTo>
                  <a:pt x="611513" y="109812"/>
                </a:lnTo>
                <a:lnTo>
                  <a:pt x="244754" y="109812"/>
                </a:lnTo>
                <a:lnTo>
                  <a:pt x="239499" y="109798"/>
                </a:lnTo>
                <a:lnTo>
                  <a:pt x="240074" y="108565"/>
                </a:lnTo>
                <a:close/>
              </a:path>
              <a:path w="1031239" h="680085">
                <a:moveTo>
                  <a:pt x="247606" y="105980"/>
                </a:moveTo>
                <a:lnTo>
                  <a:pt x="240074" y="108565"/>
                </a:lnTo>
                <a:lnTo>
                  <a:pt x="239499" y="109798"/>
                </a:lnTo>
                <a:lnTo>
                  <a:pt x="244754" y="109812"/>
                </a:lnTo>
                <a:lnTo>
                  <a:pt x="247606" y="105980"/>
                </a:lnTo>
                <a:close/>
              </a:path>
              <a:path w="1031239" h="680085">
                <a:moveTo>
                  <a:pt x="605976" y="105980"/>
                </a:moveTo>
                <a:lnTo>
                  <a:pt x="247606" y="105980"/>
                </a:lnTo>
                <a:lnTo>
                  <a:pt x="244754" y="109812"/>
                </a:lnTo>
                <a:lnTo>
                  <a:pt x="611513" y="109812"/>
                </a:lnTo>
                <a:lnTo>
                  <a:pt x="605976" y="105980"/>
                </a:lnTo>
                <a:close/>
              </a:path>
              <a:path w="1031239" h="680085">
                <a:moveTo>
                  <a:pt x="321275" y="0"/>
                </a:moveTo>
                <a:lnTo>
                  <a:pt x="315324" y="5699"/>
                </a:lnTo>
                <a:lnTo>
                  <a:pt x="305868" y="22733"/>
                </a:lnTo>
                <a:lnTo>
                  <a:pt x="293660" y="40515"/>
                </a:lnTo>
                <a:lnTo>
                  <a:pt x="282455" y="50091"/>
                </a:lnTo>
                <a:lnTo>
                  <a:pt x="274260" y="53986"/>
                </a:lnTo>
                <a:lnTo>
                  <a:pt x="271083" y="54724"/>
                </a:lnTo>
                <a:lnTo>
                  <a:pt x="263133" y="61987"/>
                </a:lnTo>
                <a:lnTo>
                  <a:pt x="261902" y="65281"/>
                </a:lnTo>
                <a:lnTo>
                  <a:pt x="259311" y="72894"/>
                </a:lnTo>
                <a:lnTo>
                  <a:pt x="247283" y="93116"/>
                </a:lnTo>
                <a:lnTo>
                  <a:pt x="240074" y="108565"/>
                </a:lnTo>
                <a:lnTo>
                  <a:pt x="247606" y="105980"/>
                </a:lnTo>
                <a:lnTo>
                  <a:pt x="605976" y="105980"/>
                </a:lnTo>
                <a:lnTo>
                  <a:pt x="599757" y="101676"/>
                </a:lnTo>
                <a:lnTo>
                  <a:pt x="591590" y="94511"/>
                </a:lnTo>
                <a:lnTo>
                  <a:pt x="583769" y="85725"/>
                </a:lnTo>
                <a:lnTo>
                  <a:pt x="571415" y="71982"/>
                </a:lnTo>
                <a:lnTo>
                  <a:pt x="556347" y="55889"/>
                </a:lnTo>
                <a:lnTo>
                  <a:pt x="552224" y="51562"/>
                </a:lnTo>
                <a:lnTo>
                  <a:pt x="508026" y="51562"/>
                </a:lnTo>
                <a:lnTo>
                  <a:pt x="489310" y="23863"/>
                </a:lnTo>
                <a:lnTo>
                  <a:pt x="361824" y="23863"/>
                </a:lnTo>
                <a:lnTo>
                  <a:pt x="332728" y="22529"/>
                </a:lnTo>
                <a:lnTo>
                  <a:pt x="326237" y="5616"/>
                </a:lnTo>
                <a:lnTo>
                  <a:pt x="321275" y="0"/>
                </a:lnTo>
                <a:close/>
              </a:path>
              <a:path w="1031239" h="680085">
                <a:moveTo>
                  <a:pt x="538240" y="36931"/>
                </a:moveTo>
                <a:lnTo>
                  <a:pt x="508026" y="51562"/>
                </a:lnTo>
                <a:lnTo>
                  <a:pt x="552224" y="51562"/>
                </a:lnTo>
                <a:lnTo>
                  <a:pt x="538240" y="36931"/>
                </a:lnTo>
                <a:close/>
              </a:path>
              <a:path w="1031239" h="680085">
                <a:moveTo>
                  <a:pt x="444628" y="10515"/>
                </a:moveTo>
                <a:lnTo>
                  <a:pt x="363386" y="11658"/>
                </a:lnTo>
                <a:lnTo>
                  <a:pt x="361824" y="23863"/>
                </a:lnTo>
                <a:lnTo>
                  <a:pt x="489310" y="23863"/>
                </a:lnTo>
                <a:lnTo>
                  <a:pt x="489043" y="23467"/>
                </a:lnTo>
                <a:lnTo>
                  <a:pt x="477889" y="11945"/>
                </a:lnTo>
                <a:lnTo>
                  <a:pt x="475229" y="11010"/>
                </a:lnTo>
                <a:lnTo>
                  <a:pt x="471298" y="11010"/>
                </a:lnTo>
                <a:lnTo>
                  <a:pt x="444628" y="10515"/>
                </a:lnTo>
                <a:close/>
              </a:path>
              <a:path w="1031239" h="680085">
                <a:moveTo>
                  <a:pt x="472622" y="10094"/>
                </a:moveTo>
                <a:lnTo>
                  <a:pt x="471298" y="11010"/>
                </a:lnTo>
                <a:lnTo>
                  <a:pt x="475229" y="11010"/>
                </a:lnTo>
                <a:lnTo>
                  <a:pt x="472622" y="10094"/>
                </a:lnTo>
                <a:close/>
              </a:path>
            </a:pathLst>
          </a:custGeom>
          <a:solidFill>
            <a:srgbClr val="C5DDA2"/>
          </a:solidFill>
        </p:spPr>
        <p:txBody>
          <a:bodyPr wrap="square" lIns="0" tIns="0" rIns="0" bIns="0" rtlCol="0"/>
          <a:lstStyle/>
          <a:p>
            <a:endParaRPr sz="1632"/>
          </a:p>
        </p:txBody>
      </p:sp>
      <p:pic>
        <p:nvPicPr>
          <p:cNvPr id="24" name="object 24"/>
          <p:cNvPicPr/>
          <p:nvPr/>
        </p:nvPicPr>
        <p:blipFill>
          <a:blip r:embed="rId2" cstate="print"/>
          <a:stretch>
            <a:fillRect/>
          </a:stretch>
        </p:blipFill>
        <p:spPr>
          <a:xfrm>
            <a:off x="6539113" y="2386105"/>
            <a:ext cx="2740992" cy="2648764"/>
          </a:xfrm>
          <a:prstGeom prst="rect">
            <a:avLst/>
          </a:prstGeom>
        </p:spPr>
      </p:pic>
      <p:sp>
        <p:nvSpPr>
          <p:cNvPr id="25" name="object 25"/>
          <p:cNvSpPr txBox="1"/>
          <p:nvPr/>
        </p:nvSpPr>
        <p:spPr>
          <a:xfrm>
            <a:off x="6556549" y="2689453"/>
            <a:ext cx="153440" cy="1451063"/>
          </a:xfrm>
          <a:prstGeom prst="rect">
            <a:avLst/>
          </a:prstGeom>
        </p:spPr>
        <p:txBody>
          <a:bodyPr vert="vert270" wrap="square" lIns="0" tIns="2303" rIns="0" bIns="0" rtlCol="0">
            <a:spAutoFit/>
          </a:bodyPr>
          <a:lstStyle/>
          <a:p>
            <a:pPr marL="11516">
              <a:spcBef>
                <a:spcPts val="18"/>
              </a:spcBef>
            </a:pPr>
            <a:r>
              <a:rPr sz="997" dirty="0">
                <a:latin typeface="Arial"/>
                <a:cs typeface="Arial"/>
              </a:rPr>
              <a:t>min.</a:t>
            </a:r>
            <a:r>
              <a:rPr sz="997" spc="36" dirty="0">
                <a:latin typeface="Arial"/>
                <a:cs typeface="Arial"/>
              </a:rPr>
              <a:t> </a:t>
            </a:r>
            <a:r>
              <a:rPr sz="997" dirty="0">
                <a:latin typeface="Arial"/>
                <a:cs typeface="Arial"/>
              </a:rPr>
              <a:t>12</a:t>
            </a:r>
            <a:r>
              <a:rPr sz="997" spc="36" dirty="0">
                <a:latin typeface="Arial"/>
                <a:cs typeface="Arial"/>
              </a:rPr>
              <a:t> </a:t>
            </a:r>
            <a:r>
              <a:rPr sz="997" dirty="0">
                <a:latin typeface="Arial"/>
                <a:cs typeface="Arial"/>
              </a:rPr>
              <a:t>meter</a:t>
            </a:r>
            <a:r>
              <a:rPr sz="997" spc="36" dirty="0">
                <a:latin typeface="Arial"/>
                <a:cs typeface="Arial"/>
              </a:rPr>
              <a:t> </a:t>
            </a:r>
            <a:r>
              <a:rPr sz="997" dirty="0">
                <a:latin typeface="Arial"/>
                <a:cs typeface="Arial"/>
              </a:rPr>
              <a:t>høje</a:t>
            </a:r>
            <a:r>
              <a:rPr sz="997" spc="41" dirty="0">
                <a:latin typeface="Arial"/>
                <a:cs typeface="Arial"/>
              </a:rPr>
              <a:t> </a:t>
            </a:r>
            <a:r>
              <a:rPr sz="997" spc="-9" dirty="0">
                <a:latin typeface="Arial"/>
                <a:cs typeface="Arial"/>
              </a:rPr>
              <a:t>træer</a:t>
            </a:r>
            <a:endParaRPr sz="997">
              <a:latin typeface="Arial"/>
              <a:cs typeface="Arial"/>
            </a:endParaRPr>
          </a:p>
        </p:txBody>
      </p:sp>
      <p:sp>
        <p:nvSpPr>
          <p:cNvPr id="26" name="object 26"/>
          <p:cNvSpPr txBox="1"/>
          <p:nvPr/>
        </p:nvSpPr>
        <p:spPr>
          <a:xfrm>
            <a:off x="7120583" y="5045850"/>
            <a:ext cx="1819010" cy="167976"/>
          </a:xfrm>
          <a:prstGeom prst="rect">
            <a:avLst/>
          </a:prstGeom>
        </p:spPr>
        <p:txBody>
          <a:bodyPr vert="horz" wrap="square" lIns="0" tIns="14395" rIns="0" bIns="0" rtlCol="0">
            <a:spAutoFit/>
          </a:bodyPr>
          <a:lstStyle/>
          <a:p>
            <a:pPr marL="11516">
              <a:spcBef>
                <a:spcPts val="113"/>
              </a:spcBef>
            </a:pPr>
            <a:r>
              <a:rPr sz="997" dirty="0">
                <a:latin typeface="Arial"/>
                <a:cs typeface="Arial"/>
              </a:rPr>
              <a:t>Min.</a:t>
            </a:r>
            <a:r>
              <a:rPr sz="997" spc="36" dirty="0">
                <a:latin typeface="Arial"/>
                <a:cs typeface="Arial"/>
              </a:rPr>
              <a:t> </a:t>
            </a:r>
            <a:r>
              <a:rPr sz="997" dirty="0">
                <a:latin typeface="Arial"/>
                <a:cs typeface="Arial"/>
              </a:rPr>
              <a:t>12</a:t>
            </a:r>
            <a:r>
              <a:rPr sz="997" spc="36" dirty="0">
                <a:latin typeface="Arial"/>
                <a:cs typeface="Arial"/>
              </a:rPr>
              <a:t> </a:t>
            </a:r>
            <a:r>
              <a:rPr sz="997" dirty="0">
                <a:latin typeface="Arial"/>
                <a:cs typeface="Arial"/>
              </a:rPr>
              <a:t>meter</a:t>
            </a:r>
            <a:r>
              <a:rPr sz="997" spc="36" dirty="0">
                <a:latin typeface="Arial"/>
                <a:cs typeface="Arial"/>
              </a:rPr>
              <a:t> </a:t>
            </a:r>
            <a:r>
              <a:rPr sz="997" dirty="0">
                <a:latin typeface="Arial"/>
                <a:cs typeface="Arial"/>
              </a:rPr>
              <a:t>bred</a:t>
            </a:r>
            <a:r>
              <a:rPr sz="997" spc="41" dirty="0">
                <a:latin typeface="Arial"/>
                <a:cs typeface="Arial"/>
              </a:rPr>
              <a:t> </a:t>
            </a:r>
            <a:r>
              <a:rPr sz="997" spc="-9" dirty="0">
                <a:latin typeface="Arial"/>
                <a:cs typeface="Arial"/>
              </a:rPr>
              <a:t>beplantning</a:t>
            </a:r>
            <a:endParaRPr sz="997">
              <a:latin typeface="Arial"/>
              <a:cs typeface="Arial"/>
            </a:endParaRPr>
          </a:p>
        </p:txBody>
      </p:sp>
      <p:sp>
        <p:nvSpPr>
          <p:cNvPr id="27" name="object 27"/>
          <p:cNvSpPr txBox="1"/>
          <p:nvPr/>
        </p:nvSpPr>
        <p:spPr>
          <a:xfrm>
            <a:off x="3742338" y="4504902"/>
            <a:ext cx="333399" cy="167976"/>
          </a:xfrm>
          <a:prstGeom prst="rect">
            <a:avLst/>
          </a:prstGeom>
        </p:spPr>
        <p:txBody>
          <a:bodyPr vert="horz" wrap="square" lIns="0" tIns="14395" rIns="0" bIns="0" rtlCol="0">
            <a:spAutoFit/>
          </a:bodyPr>
          <a:lstStyle/>
          <a:p>
            <a:pPr marL="11516">
              <a:spcBef>
                <a:spcPts val="113"/>
              </a:spcBef>
            </a:pPr>
            <a:r>
              <a:rPr sz="997" spc="-18" dirty="0">
                <a:latin typeface="Arial"/>
                <a:cs typeface="Arial"/>
              </a:rPr>
              <a:t>Hegn</a:t>
            </a:r>
            <a:endParaRPr sz="997">
              <a:latin typeface="Arial"/>
              <a:cs typeface="Arial"/>
            </a:endParaRPr>
          </a:p>
        </p:txBody>
      </p:sp>
      <p:grpSp>
        <p:nvGrpSpPr>
          <p:cNvPr id="28" name="object 28"/>
          <p:cNvGrpSpPr/>
          <p:nvPr/>
        </p:nvGrpSpPr>
        <p:grpSpPr>
          <a:xfrm>
            <a:off x="3652366" y="4656054"/>
            <a:ext cx="221114" cy="285030"/>
            <a:chOff x="2651914" y="5134592"/>
            <a:chExt cx="243840" cy="314325"/>
          </a:xfrm>
        </p:grpSpPr>
        <p:sp>
          <p:nvSpPr>
            <p:cNvPr id="29" name="object 29"/>
            <p:cNvSpPr/>
            <p:nvPr/>
          </p:nvSpPr>
          <p:spPr>
            <a:xfrm>
              <a:off x="2679191" y="5138402"/>
              <a:ext cx="212725" cy="269240"/>
            </a:xfrm>
            <a:custGeom>
              <a:avLst/>
              <a:gdLst/>
              <a:ahLst/>
              <a:cxnLst/>
              <a:rect l="l" t="t" r="r" b="b"/>
              <a:pathLst>
                <a:path w="212725" h="269239">
                  <a:moveTo>
                    <a:pt x="0" y="268960"/>
                  </a:moveTo>
                  <a:lnTo>
                    <a:pt x="62227" y="139351"/>
                  </a:lnTo>
                  <a:lnTo>
                    <a:pt x="132038" y="56627"/>
                  </a:lnTo>
                  <a:lnTo>
                    <a:pt x="188948" y="12830"/>
                  </a:lnTo>
                  <a:lnTo>
                    <a:pt x="212471" y="0"/>
                  </a:lnTo>
                </a:path>
              </a:pathLst>
            </a:custGeom>
            <a:ln w="7150">
              <a:solidFill>
                <a:srgbClr val="000000"/>
              </a:solidFill>
            </a:ln>
          </p:spPr>
          <p:txBody>
            <a:bodyPr wrap="square" lIns="0" tIns="0" rIns="0" bIns="0" rtlCol="0"/>
            <a:lstStyle/>
            <a:p>
              <a:endParaRPr sz="1632"/>
            </a:p>
          </p:txBody>
        </p:sp>
        <p:pic>
          <p:nvPicPr>
            <p:cNvPr id="30" name="object 30"/>
            <p:cNvPicPr/>
            <p:nvPr/>
          </p:nvPicPr>
          <p:blipFill>
            <a:blip r:embed="rId3" cstate="print"/>
            <a:stretch>
              <a:fillRect/>
            </a:stretch>
          </p:blipFill>
          <p:spPr>
            <a:xfrm>
              <a:off x="2651914" y="5380519"/>
              <a:ext cx="65189" cy="68300"/>
            </a:xfrm>
            <a:prstGeom prst="rect">
              <a:avLst/>
            </a:prstGeom>
          </p:spPr>
        </p:pic>
      </p:grpSp>
      <p:sp>
        <p:nvSpPr>
          <p:cNvPr id="31" name="object 31"/>
          <p:cNvSpPr txBox="1"/>
          <p:nvPr/>
        </p:nvSpPr>
        <p:spPr>
          <a:xfrm>
            <a:off x="9149439" y="3977451"/>
            <a:ext cx="1151637" cy="271016"/>
          </a:xfrm>
          <a:prstGeom prst="rect">
            <a:avLst/>
          </a:prstGeom>
        </p:spPr>
        <p:txBody>
          <a:bodyPr vert="horz" wrap="square" lIns="0" tIns="14395" rIns="0" bIns="0" rtlCol="0">
            <a:spAutoFit/>
          </a:bodyPr>
          <a:lstStyle/>
          <a:p>
            <a:pPr marL="11516">
              <a:lnSpc>
                <a:spcPts val="1029"/>
              </a:lnSpc>
              <a:spcBef>
                <a:spcPts val="113"/>
              </a:spcBef>
            </a:pPr>
            <a:r>
              <a:rPr sz="997" spc="-18" dirty="0">
                <a:latin typeface="Arial"/>
                <a:cs typeface="Arial"/>
              </a:rPr>
              <a:t>Hegn</a:t>
            </a:r>
            <a:endParaRPr sz="997">
              <a:latin typeface="Arial"/>
              <a:cs typeface="Arial"/>
            </a:endParaRPr>
          </a:p>
          <a:p>
            <a:pPr marL="785992">
              <a:lnSpc>
                <a:spcPts val="1029"/>
              </a:lnSpc>
            </a:pPr>
            <a:r>
              <a:rPr sz="997" spc="-9" dirty="0">
                <a:latin typeface="Arial"/>
                <a:cs typeface="Arial"/>
              </a:rPr>
              <a:t>Solcel</a:t>
            </a:r>
            <a:endParaRPr sz="997">
              <a:latin typeface="Arial"/>
              <a:cs typeface="Arial"/>
            </a:endParaRPr>
          </a:p>
        </p:txBody>
      </p:sp>
      <p:grpSp>
        <p:nvGrpSpPr>
          <p:cNvPr id="32" name="object 32"/>
          <p:cNvGrpSpPr/>
          <p:nvPr/>
        </p:nvGrpSpPr>
        <p:grpSpPr>
          <a:xfrm>
            <a:off x="3184137" y="2391223"/>
            <a:ext cx="7113663" cy="2997712"/>
            <a:chOff x="2135562" y="2636988"/>
            <a:chExt cx="7844790" cy="3305810"/>
          </a:xfrm>
        </p:grpSpPr>
        <p:sp>
          <p:nvSpPr>
            <p:cNvPr id="33" name="object 33"/>
            <p:cNvSpPr/>
            <p:nvPr/>
          </p:nvSpPr>
          <p:spPr>
            <a:xfrm>
              <a:off x="2142718" y="5326894"/>
              <a:ext cx="6456045" cy="608330"/>
            </a:xfrm>
            <a:custGeom>
              <a:avLst/>
              <a:gdLst/>
              <a:ahLst/>
              <a:cxnLst/>
              <a:rect l="l" t="t" r="r" b="b"/>
              <a:pathLst>
                <a:path w="6456045" h="608329">
                  <a:moveTo>
                    <a:pt x="0" y="608203"/>
                  </a:moveTo>
                  <a:lnTo>
                    <a:pt x="474322" y="608203"/>
                  </a:lnTo>
                  <a:lnTo>
                    <a:pt x="6455907" y="0"/>
                  </a:lnTo>
                </a:path>
              </a:pathLst>
            </a:custGeom>
            <a:ln w="14312">
              <a:solidFill>
                <a:srgbClr val="000000"/>
              </a:solidFill>
            </a:ln>
          </p:spPr>
          <p:txBody>
            <a:bodyPr wrap="square" lIns="0" tIns="0" rIns="0" bIns="0" rtlCol="0"/>
            <a:lstStyle/>
            <a:p>
              <a:endParaRPr sz="1632"/>
            </a:p>
          </p:txBody>
        </p:sp>
        <p:sp>
          <p:nvSpPr>
            <p:cNvPr id="34" name="object 34"/>
            <p:cNvSpPr/>
            <p:nvPr/>
          </p:nvSpPr>
          <p:spPr>
            <a:xfrm>
              <a:off x="2617036" y="5509317"/>
              <a:ext cx="0" cy="325120"/>
            </a:xfrm>
            <a:custGeom>
              <a:avLst/>
              <a:gdLst/>
              <a:ahLst/>
              <a:cxnLst/>
              <a:rect l="l" t="t" r="r" b="b"/>
              <a:pathLst>
                <a:path h="325120">
                  <a:moveTo>
                    <a:pt x="0" y="324497"/>
                  </a:moveTo>
                  <a:lnTo>
                    <a:pt x="0" y="0"/>
                  </a:lnTo>
                </a:path>
              </a:pathLst>
            </a:custGeom>
            <a:ln w="28613">
              <a:solidFill>
                <a:srgbClr val="000000"/>
              </a:solidFill>
            </a:ln>
          </p:spPr>
          <p:txBody>
            <a:bodyPr wrap="square" lIns="0" tIns="0" rIns="0" bIns="0" rtlCol="0"/>
            <a:lstStyle/>
            <a:p>
              <a:endParaRPr sz="1632"/>
            </a:p>
          </p:txBody>
        </p:sp>
        <p:sp>
          <p:nvSpPr>
            <p:cNvPr id="35" name="object 35"/>
            <p:cNvSpPr/>
            <p:nvPr/>
          </p:nvSpPr>
          <p:spPr>
            <a:xfrm>
              <a:off x="9207252" y="5319742"/>
              <a:ext cx="773430" cy="14604"/>
            </a:xfrm>
            <a:custGeom>
              <a:avLst/>
              <a:gdLst/>
              <a:ahLst/>
              <a:cxnLst/>
              <a:rect l="l" t="t" r="r" b="b"/>
              <a:pathLst>
                <a:path w="773429" h="14604">
                  <a:moveTo>
                    <a:pt x="0" y="14312"/>
                  </a:moveTo>
                  <a:lnTo>
                    <a:pt x="772915" y="14312"/>
                  </a:lnTo>
                  <a:lnTo>
                    <a:pt x="772915" y="0"/>
                  </a:lnTo>
                  <a:lnTo>
                    <a:pt x="0" y="0"/>
                  </a:lnTo>
                  <a:lnTo>
                    <a:pt x="0" y="14312"/>
                  </a:lnTo>
                  <a:close/>
                </a:path>
              </a:pathLst>
            </a:custGeom>
            <a:solidFill>
              <a:srgbClr val="000000"/>
            </a:solidFill>
          </p:spPr>
          <p:txBody>
            <a:bodyPr wrap="square" lIns="0" tIns="0" rIns="0" bIns="0" rtlCol="0"/>
            <a:lstStyle/>
            <a:p>
              <a:endParaRPr sz="1632"/>
            </a:p>
          </p:txBody>
        </p:sp>
        <p:pic>
          <p:nvPicPr>
            <p:cNvPr id="36" name="object 36"/>
            <p:cNvPicPr/>
            <p:nvPr/>
          </p:nvPicPr>
          <p:blipFill>
            <a:blip r:embed="rId4" cstate="print"/>
            <a:stretch>
              <a:fillRect/>
            </a:stretch>
          </p:blipFill>
          <p:spPr>
            <a:xfrm>
              <a:off x="5828990" y="2636988"/>
              <a:ext cx="3378262" cy="2917343"/>
            </a:xfrm>
            <a:prstGeom prst="rect">
              <a:avLst/>
            </a:prstGeom>
          </p:spPr>
        </p:pic>
        <p:pic>
          <p:nvPicPr>
            <p:cNvPr id="37" name="object 37"/>
            <p:cNvPicPr/>
            <p:nvPr/>
          </p:nvPicPr>
          <p:blipFill>
            <a:blip r:embed="rId5" cstate="print"/>
            <a:stretch>
              <a:fillRect/>
            </a:stretch>
          </p:blipFill>
          <p:spPr>
            <a:xfrm>
              <a:off x="3344127" y="4935027"/>
              <a:ext cx="1329801" cy="875550"/>
            </a:xfrm>
            <a:prstGeom prst="rect">
              <a:avLst/>
            </a:prstGeom>
          </p:spPr>
        </p:pic>
      </p:grpSp>
      <p:sp>
        <p:nvSpPr>
          <p:cNvPr id="38" name="object 38"/>
          <p:cNvSpPr txBox="1"/>
          <p:nvPr/>
        </p:nvSpPr>
        <p:spPr>
          <a:xfrm>
            <a:off x="3985909" y="5816415"/>
            <a:ext cx="1333596" cy="115416"/>
          </a:xfrm>
          <a:prstGeom prst="rect">
            <a:avLst/>
          </a:prstGeom>
        </p:spPr>
        <p:txBody>
          <a:bodyPr vert="horz" wrap="square" lIns="0" tIns="0" rIns="0" bIns="0" rtlCol="0">
            <a:spAutoFit/>
          </a:bodyPr>
          <a:lstStyle/>
          <a:p>
            <a:pPr>
              <a:lnSpc>
                <a:spcPts val="901"/>
              </a:lnSpc>
            </a:pPr>
            <a:r>
              <a:rPr sz="816" dirty="0">
                <a:latin typeface="Arial"/>
                <a:cs typeface="Arial"/>
              </a:rPr>
              <a:t>Principsnit</a:t>
            </a:r>
            <a:r>
              <a:rPr sz="816" spc="-5" dirty="0">
                <a:latin typeface="Arial"/>
                <a:cs typeface="Arial"/>
              </a:rPr>
              <a:t> </a:t>
            </a:r>
            <a:r>
              <a:rPr sz="816" dirty="0">
                <a:latin typeface="Arial"/>
                <a:cs typeface="Arial"/>
              </a:rPr>
              <a:t>af </a:t>
            </a:r>
            <a:r>
              <a:rPr sz="816" spc="-9" dirty="0">
                <a:latin typeface="Arial"/>
                <a:cs typeface="Arial"/>
              </a:rPr>
              <a:t>faunapassagen</a:t>
            </a:r>
            <a:endParaRPr sz="816">
              <a:latin typeface="Arial"/>
              <a:cs typeface="Arial"/>
            </a:endParaRPr>
          </a:p>
        </p:txBody>
      </p:sp>
      <p:sp>
        <p:nvSpPr>
          <p:cNvPr id="39" name="object 39"/>
          <p:cNvSpPr txBox="1">
            <a:spLocks noGrp="1"/>
          </p:cNvSpPr>
          <p:nvPr>
            <p:ph type="title"/>
          </p:nvPr>
        </p:nvSpPr>
        <p:spPr>
          <a:xfrm>
            <a:off x="2052211" y="927927"/>
            <a:ext cx="3376024" cy="346464"/>
          </a:xfrm>
          <a:prstGeom prst="rect">
            <a:avLst/>
          </a:prstGeom>
        </p:spPr>
        <p:txBody>
          <a:bodyPr vert="horz" wrap="square" lIns="0" tIns="11516" rIns="0" bIns="0" rtlCol="0" anchor="ctr">
            <a:spAutoFit/>
          </a:bodyPr>
          <a:lstStyle/>
          <a:p>
            <a:pPr marL="11516">
              <a:lnSpc>
                <a:spcPct val="100000"/>
              </a:lnSpc>
              <a:spcBef>
                <a:spcPts val="91"/>
              </a:spcBef>
            </a:pPr>
            <a:r>
              <a:rPr dirty="0"/>
              <a:t>Principsnit af </a:t>
            </a:r>
            <a:r>
              <a:rPr spc="-9" dirty="0"/>
              <a:t>faunapassage</a:t>
            </a:r>
          </a:p>
        </p:txBody>
      </p:sp>
      <p:sp>
        <p:nvSpPr>
          <p:cNvPr id="40" name="object 40"/>
          <p:cNvSpPr/>
          <p:nvPr/>
        </p:nvSpPr>
        <p:spPr>
          <a:xfrm>
            <a:off x="3818383" y="5765707"/>
            <a:ext cx="1958935" cy="548755"/>
          </a:xfrm>
          <a:custGeom>
            <a:avLst/>
            <a:gdLst/>
            <a:ahLst/>
            <a:cxnLst/>
            <a:rect l="l" t="t" r="r" b="b"/>
            <a:pathLst>
              <a:path w="2160270" h="605154">
                <a:moveTo>
                  <a:pt x="2160003" y="0"/>
                </a:moveTo>
                <a:lnTo>
                  <a:pt x="0" y="0"/>
                </a:lnTo>
                <a:lnTo>
                  <a:pt x="0" y="604812"/>
                </a:lnTo>
                <a:lnTo>
                  <a:pt x="2160003" y="604812"/>
                </a:lnTo>
                <a:lnTo>
                  <a:pt x="2160003" y="0"/>
                </a:lnTo>
                <a:close/>
              </a:path>
            </a:pathLst>
          </a:custGeom>
          <a:solidFill>
            <a:srgbClr val="FFFFFF"/>
          </a:solidFill>
        </p:spPr>
        <p:txBody>
          <a:bodyPr wrap="square" lIns="0" tIns="0" rIns="0" bIns="0" rtlCol="0"/>
          <a:lstStyle/>
          <a:p>
            <a:endParaRPr sz="1632"/>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80825" y="6321316"/>
            <a:ext cx="173321" cy="179536"/>
          </a:xfrm>
          <a:prstGeom prst="rect">
            <a:avLst/>
          </a:prstGeom>
        </p:spPr>
        <p:txBody>
          <a:bodyPr vert="horz" wrap="square" lIns="0" tIns="0" rIns="0" bIns="0" rtlCol="0">
            <a:spAutoFit/>
          </a:bodyPr>
          <a:lstStyle/>
          <a:p>
            <a:pPr>
              <a:lnSpc>
                <a:spcPts val="1356"/>
              </a:lnSpc>
            </a:pPr>
            <a:r>
              <a:rPr sz="1224" spc="-23" dirty="0">
                <a:latin typeface="Arial"/>
                <a:cs typeface="Arial"/>
              </a:rPr>
              <a:t>17</a:t>
            </a:r>
            <a:endParaRPr sz="1224">
              <a:latin typeface="Arial"/>
              <a:cs typeface="Arial"/>
            </a:endParaRPr>
          </a:p>
        </p:txBody>
      </p:sp>
      <p:graphicFrame>
        <p:nvGraphicFramePr>
          <p:cNvPr id="3" name="object 3"/>
          <p:cNvGraphicFramePr>
            <a:graphicFrameLocks noGrp="1"/>
          </p:cNvGraphicFramePr>
          <p:nvPr/>
        </p:nvGraphicFramePr>
        <p:xfrm>
          <a:off x="9164041" y="3616098"/>
          <a:ext cx="1105571" cy="404225"/>
        </p:xfrm>
        <a:graphic>
          <a:graphicData uri="http://schemas.openxmlformats.org/drawingml/2006/table">
            <a:tbl>
              <a:tblPr firstRow="1" bandRow="1">
                <a:tableStyleId>{2D5ABB26-0587-4C30-8999-92F81FD0307C}</a:tableStyleId>
              </a:tblPr>
              <a:tblGrid>
                <a:gridCol w="183686">
                  <a:extLst>
                    <a:ext uri="{9D8B030D-6E8A-4147-A177-3AD203B41FA5}">
                      <a16:colId xmlns:a16="http://schemas.microsoft.com/office/drawing/2014/main" val="20000"/>
                    </a:ext>
                  </a:extLst>
                </a:gridCol>
                <a:gridCol w="184838">
                  <a:extLst>
                    <a:ext uri="{9D8B030D-6E8A-4147-A177-3AD203B41FA5}">
                      <a16:colId xmlns:a16="http://schemas.microsoft.com/office/drawing/2014/main" val="20001"/>
                    </a:ext>
                  </a:extLst>
                </a:gridCol>
                <a:gridCol w="185414">
                  <a:extLst>
                    <a:ext uri="{9D8B030D-6E8A-4147-A177-3AD203B41FA5}">
                      <a16:colId xmlns:a16="http://schemas.microsoft.com/office/drawing/2014/main" val="20002"/>
                    </a:ext>
                  </a:extLst>
                </a:gridCol>
                <a:gridCol w="183685">
                  <a:extLst>
                    <a:ext uri="{9D8B030D-6E8A-4147-A177-3AD203B41FA5}">
                      <a16:colId xmlns:a16="http://schemas.microsoft.com/office/drawing/2014/main" val="20003"/>
                    </a:ext>
                  </a:extLst>
                </a:gridCol>
                <a:gridCol w="184262">
                  <a:extLst>
                    <a:ext uri="{9D8B030D-6E8A-4147-A177-3AD203B41FA5}">
                      <a16:colId xmlns:a16="http://schemas.microsoft.com/office/drawing/2014/main" val="20004"/>
                    </a:ext>
                  </a:extLst>
                </a:gridCol>
                <a:gridCol w="183686">
                  <a:extLst>
                    <a:ext uri="{9D8B030D-6E8A-4147-A177-3AD203B41FA5}">
                      <a16:colId xmlns:a16="http://schemas.microsoft.com/office/drawing/2014/main" val="20005"/>
                    </a:ext>
                  </a:extLst>
                </a:gridCol>
              </a:tblGrid>
              <a:tr h="404225">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37F84"/>
                    </a:solidFill>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solidFill>
                      <a:srgbClr val="737F84"/>
                    </a:solidFill>
                  </a:tcPr>
                </a:tc>
                <a:tc>
                  <a:txBody>
                    <a:bodyPr/>
                    <a:lstStyle/>
                    <a:p>
                      <a:pPr>
                        <a:lnSpc>
                          <a:spcPct val="100000"/>
                        </a:lnSpc>
                      </a:pPr>
                      <a:endParaRPr sz="130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37F84"/>
                    </a:solidFill>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37F84"/>
                    </a:solidFill>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37F84"/>
                    </a:solidFill>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37F84"/>
                    </a:solidFill>
                  </a:tcPr>
                </a:tc>
                <a:extLst>
                  <a:ext uri="{0D108BD9-81ED-4DB2-BD59-A6C34878D82A}">
                    <a16:rowId xmlns:a16="http://schemas.microsoft.com/office/drawing/2014/main" val="10000"/>
                  </a:ext>
                </a:extLst>
              </a:tr>
            </a:tbl>
          </a:graphicData>
        </a:graphic>
      </p:graphicFrame>
      <p:grpSp>
        <p:nvGrpSpPr>
          <p:cNvPr id="4" name="object 4"/>
          <p:cNvGrpSpPr/>
          <p:nvPr/>
        </p:nvGrpSpPr>
        <p:grpSpPr>
          <a:xfrm>
            <a:off x="7229888" y="1934214"/>
            <a:ext cx="1666418" cy="2224963"/>
            <a:chOff x="6597126" y="2133008"/>
            <a:chExt cx="1837689" cy="2453640"/>
          </a:xfrm>
        </p:grpSpPr>
        <p:sp>
          <p:nvSpPr>
            <p:cNvPr id="5" name="object 5"/>
            <p:cNvSpPr/>
            <p:nvPr/>
          </p:nvSpPr>
          <p:spPr>
            <a:xfrm>
              <a:off x="6604292" y="2140165"/>
              <a:ext cx="1823085" cy="2439670"/>
            </a:xfrm>
            <a:custGeom>
              <a:avLst/>
              <a:gdLst/>
              <a:ahLst/>
              <a:cxnLst/>
              <a:rect l="l" t="t" r="r" b="b"/>
              <a:pathLst>
                <a:path w="1823084" h="2439670">
                  <a:moveTo>
                    <a:pt x="1822894" y="0"/>
                  </a:moveTo>
                  <a:lnTo>
                    <a:pt x="0" y="0"/>
                  </a:lnTo>
                  <a:lnTo>
                    <a:pt x="0" y="2439187"/>
                  </a:lnTo>
                  <a:lnTo>
                    <a:pt x="1822894" y="2439187"/>
                  </a:lnTo>
                  <a:lnTo>
                    <a:pt x="1822894" y="0"/>
                  </a:lnTo>
                  <a:close/>
                </a:path>
              </a:pathLst>
            </a:custGeom>
            <a:solidFill>
              <a:srgbClr val="C0D3B8"/>
            </a:solidFill>
          </p:spPr>
          <p:txBody>
            <a:bodyPr wrap="square" lIns="0" tIns="0" rIns="0" bIns="0" rtlCol="0"/>
            <a:lstStyle/>
            <a:p>
              <a:endParaRPr sz="1632"/>
            </a:p>
          </p:txBody>
        </p:sp>
        <p:sp>
          <p:nvSpPr>
            <p:cNvPr id="6" name="object 6"/>
            <p:cNvSpPr/>
            <p:nvPr/>
          </p:nvSpPr>
          <p:spPr>
            <a:xfrm>
              <a:off x="6604283" y="2140164"/>
              <a:ext cx="1823085" cy="2439670"/>
            </a:xfrm>
            <a:custGeom>
              <a:avLst/>
              <a:gdLst/>
              <a:ahLst/>
              <a:cxnLst/>
              <a:rect l="l" t="t" r="r" b="b"/>
              <a:pathLst>
                <a:path w="1823084" h="2439670">
                  <a:moveTo>
                    <a:pt x="1822894" y="2439187"/>
                  </a:moveTo>
                  <a:lnTo>
                    <a:pt x="0" y="2439187"/>
                  </a:lnTo>
                  <a:lnTo>
                    <a:pt x="0" y="0"/>
                  </a:lnTo>
                  <a:lnTo>
                    <a:pt x="1822894" y="0"/>
                  </a:lnTo>
                  <a:lnTo>
                    <a:pt x="1822894" y="2439187"/>
                  </a:lnTo>
                  <a:close/>
                </a:path>
              </a:pathLst>
            </a:custGeom>
            <a:ln w="14312">
              <a:solidFill>
                <a:srgbClr val="3B7C35"/>
              </a:solidFill>
              <a:prstDash val="dash"/>
            </a:ln>
          </p:spPr>
          <p:txBody>
            <a:bodyPr wrap="square" lIns="0" tIns="0" rIns="0" bIns="0" rtlCol="0"/>
            <a:lstStyle/>
            <a:p>
              <a:endParaRPr sz="1632"/>
            </a:p>
          </p:txBody>
        </p:sp>
      </p:grpSp>
      <p:grpSp>
        <p:nvGrpSpPr>
          <p:cNvPr id="7" name="object 7"/>
          <p:cNvGrpSpPr/>
          <p:nvPr/>
        </p:nvGrpSpPr>
        <p:grpSpPr>
          <a:xfrm>
            <a:off x="3191266" y="4111967"/>
            <a:ext cx="4045126" cy="96162"/>
            <a:chOff x="2143423" y="4534586"/>
            <a:chExt cx="4460875" cy="106045"/>
          </a:xfrm>
        </p:grpSpPr>
        <p:sp>
          <p:nvSpPr>
            <p:cNvPr id="8" name="object 8"/>
            <p:cNvSpPr/>
            <p:nvPr/>
          </p:nvSpPr>
          <p:spPr>
            <a:xfrm>
              <a:off x="2143423" y="4559183"/>
              <a:ext cx="1825625" cy="81915"/>
            </a:xfrm>
            <a:custGeom>
              <a:avLst/>
              <a:gdLst/>
              <a:ahLst/>
              <a:cxnLst/>
              <a:rect l="l" t="t" r="r" b="b"/>
              <a:pathLst>
                <a:path w="1825625" h="81914">
                  <a:moveTo>
                    <a:pt x="912507" y="0"/>
                  </a:moveTo>
                  <a:lnTo>
                    <a:pt x="0" y="20167"/>
                  </a:lnTo>
                  <a:lnTo>
                    <a:pt x="0" y="81292"/>
                  </a:lnTo>
                  <a:lnTo>
                    <a:pt x="1825040" y="81292"/>
                  </a:lnTo>
                  <a:lnTo>
                    <a:pt x="1825040" y="20167"/>
                  </a:lnTo>
                  <a:lnTo>
                    <a:pt x="912507" y="0"/>
                  </a:lnTo>
                  <a:close/>
                </a:path>
              </a:pathLst>
            </a:custGeom>
            <a:solidFill>
              <a:srgbClr val="828282"/>
            </a:solidFill>
          </p:spPr>
          <p:txBody>
            <a:bodyPr wrap="square" lIns="0" tIns="0" rIns="0" bIns="0" rtlCol="0"/>
            <a:lstStyle/>
            <a:p>
              <a:endParaRPr sz="1632"/>
            </a:p>
          </p:txBody>
        </p:sp>
        <p:sp>
          <p:nvSpPr>
            <p:cNvPr id="9" name="object 9"/>
            <p:cNvSpPr/>
            <p:nvPr/>
          </p:nvSpPr>
          <p:spPr>
            <a:xfrm>
              <a:off x="3968457" y="4534586"/>
              <a:ext cx="2635885" cy="61594"/>
            </a:xfrm>
            <a:custGeom>
              <a:avLst/>
              <a:gdLst/>
              <a:ahLst/>
              <a:cxnLst/>
              <a:rect l="l" t="t" r="r" b="b"/>
              <a:pathLst>
                <a:path w="2635884" h="61595">
                  <a:moveTo>
                    <a:pt x="2635402" y="0"/>
                  </a:moveTo>
                  <a:lnTo>
                    <a:pt x="0" y="0"/>
                  </a:lnTo>
                  <a:lnTo>
                    <a:pt x="0" y="61163"/>
                  </a:lnTo>
                  <a:lnTo>
                    <a:pt x="2635402" y="61163"/>
                  </a:lnTo>
                  <a:lnTo>
                    <a:pt x="2635402" y="0"/>
                  </a:lnTo>
                  <a:close/>
                </a:path>
              </a:pathLst>
            </a:custGeom>
            <a:solidFill>
              <a:srgbClr val="87A57A"/>
            </a:solidFill>
          </p:spPr>
          <p:txBody>
            <a:bodyPr wrap="square" lIns="0" tIns="0" rIns="0" bIns="0" rtlCol="0"/>
            <a:lstStyle/>
            <a:p>
              <a:endParaRPr sz="1632"/>
            </a:p>
          </p:txBody>
        </p:sp>
      </p:grpSp>
      <p:sp>
        <p:nvSpPr>
          <p:cNvPr id="10" name="object 10"/>
          <p:cNvSpPr/>
          <p:nvPr/>
        </p:nvSpPr>
        <p:spPr>
          <a:xfrm>
            <a:off x="8889388" y="4111955"/>
            <a:ext cx="1408452" cy="55854"/>
          </a:xfrm>
          <a:custGeom>
            <a:avLst/>
            <a:gdLst/>
            <a:ahLst/>
            <a:cxnLst/>
            <a:rect l="l" t="t" r="r" b="b"/>
            <a:pathLst>
              <a:path w="1553209" h="61595">
                <a:moveTo>
                  <a:pt x="1552981" y="0"/>
                </a:moveTo>
                <a:lnTo>
                  <a:pt x="0" y="0"/>
                </a:lnTo>
                <a:lnTo>
                  <a:pt x="0" y="61163"/>
                </a:lnTo>
                <a:lnTo>
                  <a:pt x="1552981" y="61163"/>
                </a:lnTo>
                <a:lnTo>
                  <a:pt x="1552981" y="0"/>
                </a:lnTo>
                <a:close/>
              </a:path>
            </a:pathLst>
          </a:custGeom>
          <a:solidFill>
            <a:srgbClr val="87A57A"/>
          </a:solidFill>
        </p:spPr>
        <p:txBody>
          <a:bodyPr wrap="square" lIns="0" tIns="0" rIns="0" bIns="0" rtlCol="0"/>
          <a:lstStyle/>
          <a:p>
            <a:endParaRPr sz="1632"/>
          </a:p>
        </p:txBody>
      </p:sp>
      <p:sp>
        <p:nvSpPr>
          <p:cNvPr id="11" name="object 11"/>
          <p:cNvSpPr txBox="1"/>
          <p:nvPr/>
        </p:nvSpPr>
        <p:spPr>
          <a:xfrm>
            <a:off x="7247161" y="4156158"/>
            <a:ext cx="1746458" cy="167976"/>
          </a:xfrm>
          <a:prstGeom prst="rect">
            <a:avLst/>
          </a:prstGeom>
        </p:spPr>
        <p:txBody>
          <a:bodyPr vert="horz" wrap="square" lIns="0" tIns="14395" rIns="0" bIns="0" rtlCol="0">
            <a:spAutoFit/>
          </a:bodyPr>
          <a:lstStyle/>
          <a:p>
            <a:pPr marL="11516">
              <a:spcBef>
                <a:spcPts val="113"/>
              </a:spcBef>
            </a:pPr>
            <a:r>
              <a:rPr sz="997" dirty="0">
                <a:latin typeface="Arial"/>
                <a:cs typeface="Arial"/>
              </a:rPr>
              <a:t>Min.</a:t>
            </a:r>
            <a:r>
              <a:rPr sz="997" spc="32" dirty="0">
                <a:latin typeface="Arial"/>
                <a:cs typeface="Arial"/>
              </a:rPr>
              <a:t> </a:t>
            </a:r>
            <a:r>
              <a:rPr sz="997" dirty="0">
                <a:latin typeface="Arial"/>
                <a:cs typeface="Arial"/>
              </a:rPr>
              <a:t>9</a:t>
            </a:r>
            <a:r>
              <a:rPr sz="997" spc="36" dirty="0">
                <a:latin typeface="Arial"/>
                <a:cs typeface="Arial"/>
              </a:rPr>
              <a:t> </a:t>
            </a:r>
            <a:r>
              <a:rPr sz="997" dirty="0">
                <a:latin typeface="Arial"/>
                <a:cs typeface="Arial"/>
              </a:rPr>
              <a:t>meter</a:t>
            </a:r>
            <a:r>
              <a:rPr sz="997" spc="36" dirty="0">
                <a:latin typeface="Arial"/>
                <a:cs typeface="Arial"/>
              </a:rPr>
              <a:t> </a:t>
            </a:r>
            <a:r>
              <a:rPr sz="997" dirty="0">
                <a:latin typeface="Arial"/>
                <a:cs typeface="Arial"/>
              </a:rPr>
              <a:t>bred</a:t>
            </a:r>
            <a:r>
              <a:rPr sz="997" spc="36" dirty="0">
                <a:latin typeface="Arial"/>
                <a:cs typeface="Arial"/>
              </a:rPr>
              <a:t> </a:t>
            </a:r>
            <a:r>
              <a:rPr sz="997" spc="-9" dirty="0">
                <a:latin typeface="Arial"/>
                <a:cs typeface="Arial"/>
              </a:rPr>
              <a:t>beplantning</a:t>
            </a:r>
            <a:endParaRPr sz="997">
              <a:latin typeface="Arial"/>
              <a:cs typeface="Arial"/>
            </a:endParaRPr>
          </a:p>
        </p:txBody>
      </p:sp>
      <p:sp>
        <p:nvSpPr>
          <p:cNvPr id="12" name="object 12"/>
          <p:cNvSpPr txBox="1"/>
          <p:nvPr/>
        </p:nvSpPr>
        <p:spPr>
          <a:xfrm>
            <a:off x="5691461" y="4008645"/>
            <a:ext cx="369676" cy="167976"/>
          </a:xfrm>
          <a:prstGeom prst="rect">
            <a:avLst/>
          </a:prstGeom>
        </p:spPr>
        <p:txBody>
          <a:bodyPr vert="horz" wrap="square" lIns="0" tIns="14395" rIns="0" bIns="0" rtlCol="0">
            <a:spAutoFit/>
          </a:bodyPr>
          <a:lstStyle/>
          <a:p>
            <a:pPr marL="11516">
              <a:spcBef>
                <a:spcPts val="113"/>
              </a:spcBef>
            </a:pPr>
            <a:r>
              <a:rPr sz="997" spc="-9" dirty="0">
                <a:latin typeface="Arial"/>
                <a:cs typeface="Arial"/>
              </a:rPr>
              <a:t>Rabat</a:t>
            </a:r>
            <a:endParaRPr sz="997">
              <a:latin typeface="Arial"/>
              <a:cs typeface="Arial"/>
            </a:endParaRPr>
          </a:p>
        </p:txBody>
      </p:sp>
      <p:sp>
        <p:nvSpPr>
          <p:cNvPr id="13" name="object 13"/>
          <p:cNvSpPr txBox="1"/>
          <p:nvPr/>
        </p:nvSpPr>
        <p:spPr>
          <a:xfrm>
            <a:off x="5359394" y="1418588"/>
            <a:ext cx="179536" cy="1217281"/>
          </a:xfrm>
          <a:prstGeom prst="rect">
            <a:avLst/>
          </a:prstGeom>
        </p:spPr>
        <p:txBody>
          <a:bodyPr vert="vert270" wrap="square" lIns="0" tIns="0" rIns="0" bIns="0" rtlCol="0">
            <a:spAutoFit/>
          </a:bodyPr>
          <a:lstStyle/>
          <a:p>
            <a:pPr marL="11516">
              <a:lnSpc>
                <a:spcPts val="1446"/>
              </a:lnSpc>
            </a:pPr>
            <a:r>
              <a:rPr sz="1224" spc="-9" dirty="0">
                <a:latin typeface="Arial"/>
                <a:cs typeface="Arial"/>
              </a:rPr>
              <a:t>Lokalplangrænse</a:t>
            </a:r>
            <a:endParaRPr sz="1224">
              <a:latin typeface="Arial"/>
              <a:cs typeface="Arial"/>
            </a:endParaRPr>
          </a:p>
        </p:txBody>
      </p:sp>
      <p:sp>
        <p:nvSpPr>
          <p:cNvPr id="14" name="object 14"/>
          <p:cNvSpPr txBox="1"/>
          <p:nvPr/>
        </p:nvSpPr>
        <p:spPr>
          <a:xfrm>
            <a:off x="3826817" y="5036569"/>
            <a:ext cx="179536" cy="628794"/>
          </a:xfrm>
          <a:prstGeom prst="rect">
            <a:avLst/>
          </a:prstGeom>
        </p:spPr>
        <p:txBody>
          <a:bodyPr vert="vert270" wrap="square" lIns="0" tIns="0" rIns="0" bIns="0" rtlCol="0">
            <a:spAutoFit/>
          </a:bodyPr>
          <a:lstStyle/>
          <a:p>
            <a:pPr marL="11516">
              <a:lnSpc>
                <a:spcPts val="1446"/>
              </a:lnSpc>
            </a:pPr>
            <a:r>
              <a:rPr sz="1224" u="sng" spc="-9" dirty="0">
                <a:uFill>
                  <a:solidFill>
                    <a:srgbClr val="000000"/>
                  </a:solidFill>
                </a:uFill>
                <a:latin typeface="Arial"/>
                <a:cs typeface="Arial"/>
              </a:rPr>
              <a:t>V</a:t>
            </a:r>
            <a:r>
              <a:rPr sz="1224" spc="-9" dirty="0">
                <a:latin typeface="Arial"/>
                <a:cs typeface="Arial"/>
              </a:rPr>
              <a:t>ejmidte</a:t>
            </a:r>
            <a:endParaRPr sz="1224">
              <a:latin typeface="Arial"/>
              <a:cs typeface="Arial"/>
            </a:endParaRPr>
          </a:p>
        </p:txBody>
      </p:sp>
      <p:sp>
        <p:nvSpPr>
          <p:cNvPr id="15" name="object 15"/>
          <p:cNvSpPr txBox="1"/>
          <p:nvPr/>
        </p:nvSpPr>
        <p:spPr>
          <a:xfrm>
            <a:off x="7037537" y="4273587"/>
            <a:ext cx="179536" cy="2359705"/>
          </a:xfrm>
          <a:prstGeom prst="rect">
            <a:avLst/>
          </a:prstGeom>
        </p:spPr>
        <p:txBody>
          <a:bodyPr vert="vert270" wrap="square" lIns="0" tIns="0" rIns="0" bIns="0" rtlCol="0">
            <a:spAutoFit/>
          </a:bodyPr>
          <a:lstStyle/>
          <a:p>
            <a:pPr marL="11516">
              <a:lnSpc>
                <a:spcPts val="1446"/>
              </a:lnSpc>
            </a:pPr>
            <a:r>
              <a:rPr sz="1224" dirty="0">
                <a:latin typeface="Arial"/>
                <a:cs typeface="Arial"/>
              </a:rPr>
              <a:t>Vejbyggelinje</a:t>
            </a:r>
            <a:r>
              <a:rPr sz="1224" spc="-5" dirty="0">
                <a:latin typeface="Arial"/>
                <a:cs typeface="Arial"/>
              </a:rPr>
              <a:t> </a:t>
            </a:r>
            <a:r>
              <a:rPr sz="1224" dirty="0">
                <a:latin typeface="Arial"/>
                <a:cs typeface="Arial"/>
              </a:rPr>
              <a:t>17,5</a:t>
            </a:r>
            <a:r>
              <a:rPr sz="1224" spc="-5" dirty="0">
                <a:latin typeface="Arial"/>
                <a:cs typeface="Arial"/>
              </a:rPr>
              <a:t> </a:t>
            </a:r>
            <a:r>
              <a:rPr sz="1224" dirty="0">
                <a:latin typeface="Arial"/>
                <a:cs typeface="Arial"/>
              </a:rPr>
              <a:t>m.</a:t>
            </a:r>
            <a:r>
              <a:rPr sz="1224" spc="-5" dirty="0">
                <a:latin typeface="Arial"/>
                <a:cs typeface="Arial"/>
              </a:rPr>
              <a:t> </a:t>
            </a:r>
            <a:r>
              <a:rPr sz="1224" dirty="0">
                <a:latin typeface="Arial"/>
                <a:cs typeface="Arial"/>
              </a:rPr>
              <a:t>fra </a:t>
            </a:r>
            <a:r>
              <a:rPr sz="1224" spc="-9" dirty="0">
                <a:latin typeface="Arial"/>
                <a:cs typeface="Arial"/>
              </a:rPr>
              <a:t>vejmidte</a:t>
            </a:r>
            <a:endParaRPr sz="1224">
              <a:latin typeface="Arial"/>
              <a:cs typeface="Arial"/>
            </a:endParaRPr>
          </a:p>
        </p:txBody>
      </p:sp>
      <p:sp>
        <p:nvSpPr>
          <p:cNvPr id="16" name="object 16"/>
          <p:cNvSpPr txBox="1"/>
          <p:nvPr/>
        </p:nvSpPr>
        <p:spPr>
          <a:xfrm>
            <a:off x="6865995" y="2093512"/>
            <a:ext cx="153440" cy="1451063"/>
          </a:xfrm>
          <a:prstGeom prst="rect">
            <a:avLst/>
          </a:prstGeom>
        </p:spPr>
        <p:txBody>
          <a:bodyPr vert="vert270" wrap="square" lIns="0" tIns="2303" rIns="0" bIns="0" rtlCol="0">
            <a:spAutoFit/>
          </a:bodyPr>
          <a:lstStyle/>
          <a:p>
            <a:pPr marL="11516">
              <a:spcBef>
                <a:spcPts val="18"/>
              </a:spcBef>
            </a:pPr>
            <a:r>
              <a:rPr sz="997" dirty="0">
                <a:latin typeface="Arial"/>
                <a:cs typeface="Arial"/>
              </a:rPr>
              <a:t>min.</a:t>
            </a:r>
            <a:r>
              <a:rPr sz="997" spc="36" dirty="0">
                <a:latin typeface="Arial"/>
                <a:cs typeface="Arial"/>
              </a:rPr>
              <a:t> </a:t>
            </a:r>
            <a:r>
              <a:rPr sz="997" dirty="0">
                <a:latin typeface="Arial"/>
                <a:cs typeface="Arial"/>
              </a:rPr>
              <a:t>12</a:t>
            </a:r>
            <a:r>
              <a:rPr sz="997" spc="36" dirty="0">
                <a:latin typeface="Arial"/>
                <a:cs typeface="Arial"/>
              </a:rPr>
              <a:t> </a:t>
            </a:r>
            <a:r>
              <a:rPr sz="997" dirty="0">
                <a:latin typeface="Arial"/>
                <a:cs typeface="Arial"/>
              </a:rPr>
              <a:t>meter</a:t>
            </a:r>
            <a:r>
              <a:rPr sz="997" spc="36" dirty="0">
                <a:latin typeface="Arial"/>
                <a:cs typeface="Arial"/>
              </a:rPr>
              <a:t> </a:t>
            </a:r>
            <a:r>
              <a:rPr sz="997" dirty="0">
                <a:latin typeface="Arial"/>
                <a:cs typeface="Arial"/>
              </a:rPr>
              <a:t>høje</a:t>
            </a:r>
            <a:r>
              <a:rPr sz="997" spc="41" dirty="0">
                <a:latin typeface="Arial"/>
                <a:cs typeface="Arial"/>
              </a:rPr>
              <a:t> </a:t>
            </a:r>
            <a:r>
              <a:rPr sz="997" spc="-9" dirty="0">
                <a:latin typeface="Arial"/>
                <a:cs typeface="Arial"/>
              </a:rPr>
              <a:t>træer</a:t>
            </a:r>
            <a:endParaRPr sz="997">
              <a:latin typeface="Arial"/>
              <a:cs typeface="Arial"/>
            </a:endParaRPr>
          </a:p>
        </p:txBody>
      </p:sp>
      <p:grpSp>
        <p:nvGrpSpPr>
          <p:cNvPr id="17" name="object 17"/>
          <p:cNvGrpSpPr/>
          <p:nvPr/>
        </p:nvGrpSpPr>
        <p:grpSpPr>
          <a:xfrm>
            <a:off x="7008927" y="1915004"/>
            <a:ext cx="2134560" cy="2259512"/>
            <a:chOff x="6353455" y="2111824"/>
            <a:chExt cx="2353945" cy="2491740"/>
          </a:xfrm>
        </p:grpSpPr>
        <p:sp>
          <p:nvSpPr>
            <p:cNvPr id="18" name="object 18"/>
            <p:cNvSpPr/>
            <p:nvPr/>
          </p:nvSpPr>
          <p:spPr>
            <a:xfrm>
              <a:off x="6357265" y="2140959"/>
              <a:ext cx="50800" cy="0"/>
            </a:xfrm>
            <a:custGeom>
              <a:avLst/>
              <a:gdLst/>
              <a:ahLst/>
              <a:cxnLst/>
              <a:rect l="l" t="t" r="r" b="b"/>
              <a:pathLst>
                <a:path w="50800">
                  <a:moveTo>
                    <a:pt x="50647" y="0"/>
                  </a:moveTo>
                  <a:lnTo>
                    <a:pt x="0" y="0"/>
                  </a:lnTo>
                </a:path>
              </a:pathLst>
            </a:custGeom>
            <a:ln w="7150">
              <a:solidFill>
                <a:srgbClr val="000000"/>
              </a:solidFill>
            </a:ln>
          </p:spPr>
          <p:txBody>
            <a:bodyPr wrap="square" lIns="0" tIns="0" rIns="0" bIns="0" rtlCol="0"/>
            <a:lstStyle/>
            <a:p>
              <a:endParaRPr sz="1632"/>
            </a:p>
          </p:txBody>
        </p:sp>
        <p:sp>
          <p:nvSpPr>
            <p:cNvPr id="19" name="object 19"/>
            <p:cNvSpPr/>
            <p:nvPr/>
          </p:nvSpPr>
          <p:spPr>
            <a:xfrm>
              <a:off x="6382597" y="2115634"/>
              <a:ext cx="0" cy="1139190"/>
            </a:xfrm>
            <a:custGeom>
              <a:avLst/>
              <a:gdLst/>
              <a:ahLst/>
              <a:cxnLst/>
              <a:rect l="l" t="t" r="r" b="b"/>
              <a:pathLst>
                <a:path h="1139189">
                  <a:moveTo>
                    <a:pt x="0" y="0"/>
                  </a:moveTo>
                  <a:lnTo>
                    <a:pt x="0" y="1139151"/>
                  </a:lnTo>
                </a:path>
              </a:pathLst>
            </a:custGeom>
            <a:ln w="7150">
              <a:solidFill>
                <a:srgbClr val="000000"/>
              </a:solidFill>
            </a:ln>
          </p:spPr>
          <p:txBody>
            <a:bodyPr wrap="square" lIns="0" tIns="0" rIns="0" bIns="0" rtlCol="0"/>
            <a:lstStyle/>
            <a:p>
              <a:endParaRPr sz="1632"/>
            </a:p>
          </p:txBody>
        </p:sp>
        <p:sp>
          <p:nvSpPr>
            <p:cNvPr id="20" name="object 20"/>
            <p:cNvSpPr/>
            <p:nvPr/>
          </p:nvSpPr>
          <p:spPr>
            <a:xfrm>
              <a:off x="6357265" y="4574195"/>
              <a:ext cx="50800" cy="0"/>
            </a:xfrm>
            <a:custGeom>
              <a:avLst/>
              <a:gdLst/>
              <a:ahLst/>
              <a:cxnLst/>
              <a:rect l="l" t="t" r="r" b="b"/>
              <a:pathLst>
                <a:path w="50800">
                  <a:moveTo>
                    <a:pt x="50647" y="0"/>
                  </a:moveTo>
                  <a:lnTo>
                    <a:pt x="0" y="0"/>
                  </a:lnTo>
                </a:path>
              </a:pathLst>
            </a:custGeom>
            <a:ln w="7150">
              <a:solidFill>
                <a:srgbClr val="000000"/>
              </a:solidFill>
            </a:ln>
          </p:spPr>
          <p:txBody>
            <a:bodyPr wrap="square" lIns="0" tIns="0" rIns="0" bIns="0" rtlCol="0"/>
            <a:lstStyle/>
            <a:p>
              <a:endParaRPr sz="1632"/>
            </a:p>
          </p:txBody>
        </p:sp>
        <p:sp>
          <p:nvSpPr>
            <p:cNvPr id="21" name="object 21"/>
            <p:cNvSpPr/>
            <p:nvPr/>
          </p:nvSpPr>
          <p:spPr>
            <a:xfrm>
              <a:off x="6382597" y="3254787"/>
              <a:ext cx="0" cy="1344930"/>
            </a:xfrm>
            <a:custGeom>
              <a:avLst/>
              <a:gdLst/>
              <a:ahLst/>
              <a:cxnLst/>
              <a:rect l="l" t="t" r="r" b="b"/>
              <a:pathLst>
                <a:path h="1344929">
                  <a:moveTo>
                    <a:pt x="0" y="1344739"/>
                  </a:moveTo>
                  <a:lnTo>
                    <a:pt x="0" y="0"/>
                  </a:lnTo>
                </a:path>
              </a:pathLst>
            </a:custGeom>
            <a:ln w="7150">
              <a:solidFill>
                <a:srgbClr val="000000"/>
              </a:solidFill>
            </a:ln>
          </p:spPr>
          <p:txBody>
            <a:bodyPr wrap="square" lIns="0" tIns="0" rIns="0" bIns="0" rtlCol="0"/>
            <a:lstStyle/>
            <a:p>
              <a:endParaRPr sz="1632"/>
            </a:p>
          </p:txBody>
        </p:sp>
        <p:sp>
          <p:nvSpPr>
            <p:cNvPr id="22" name="object 22"/>
            <p:cNvSpPr/>
            <p:nvPr/>
          </p:nvSpPr>
          <p:spPr>
            <a:xfrm>
              <a:off x="6367570" y="2125938"/>
              <a:ext cx="30480" cy="30480"/>
            </a:xfrm>
            <a:custGeom>
              <a:avLst/>
              <a:gdLst/>
              <a:ahLst/>
              <a:cxnLst/>
              <a:rect l="l" t="t" r="r" b="b"/>
              <a:pathLst>
                <a:path w="30479" h="30480">
                  <a:moveTo>
                    <a:pt x="30479" y="30048"/>
                  </a:moveTo>
                  <a:lnTo>
                    <a:pt x="0" y="0"/>
                  </a:lnTo>
                </a:path>
              </a:pathLst>
            </a:custGeom>
            <a:ln w="7150">
              <a:solidFill>
                <a:srgbClr val="000000"/>
              </a:solidFill>
            </a:ln>
          </p:spPr>
          <p:txBody>
            <a:bodyPr wrap="square" lIns="0" tIns="0" rIns="0" bIns="0" rtlCol="0"/>
            <a:lstStyle/>
            <a:p>
              <a:endParaRPr sz="1632"/>
            </a:p>
          </p:txBody>
        </p:sp>
        <p:sp>
          <p:nvSpPr>
            <p:cNvPr id="23" name="object 23"/>
            <p:cNvSpPr/>
            <p:nvPr/>
          </p:nvSpPr>
          <p:spPr>
            <a:xfrm>
              <a:off x="6367576" y="4559175"/>
              <a:ext cx="30480" cy="30480"/>
            </a:xfrm>
            <a:custGeom>
              <a:avLst/>
              <a:gdLst/>
              <a:ahLst/>
              <a:cxnLst/>
              <a:rect l="l" t="t" r="r" b="b"/>
              <a:pathLst>
                <a:path w="30479" h="30479">
                  <a:moveTo>
                    <a:pt x="0" y="0"/>
                  </a:moveTo>
                  <a:lnTo>
                    <a:pt x="30480" y="30480"/>
                  </a:lnTo>
                </a:path>
              </a:pathLst>
            </a:custGeom>
            <a:ln w="7150">
              <a:solidFill>
                <a:srgbClr val="000000"/>
              </a:solidFill>
            </a:ln>
          </p:spPr>
          <p:txBody>
            <a:bodyPr wrap="square" lIns="0" tIns="0" rIns="0" bIns="0" rtlCol="0"/>
            <a:lstStyle/>
            <a:p>
              <a:endParaRPr sz="1632"/>
            </a:p>
          </p:txBody>
        </p:sp>
        <p:sp>
          <p:nvSpPr>
            <p:cNvPr id="24" name="object 24"/>
            <p:cNvSpPr/>
            <p:nvPr/>
          </p:nvSpPr>
          <p:spPr>
            <a:xfrm>
              <a:off x="8490755" y="3839103"/>
              <a:ext cx="212725" cy="269240"/>
            </a:xfrm>
            <a:custGeom>
              <a:avLst/>
              <a:gdLst/>
              <a:ahLst/>
              <a:cxnLst/>
              <a:rect l="l" t="t" r="r" b="b"/>
              <a:pathLst>
                <a:path w="212725" h="269239">
                  <a:moveTo>
                    <a:pt x="0" y="268960"/>
                  </a:moveTo>
                  <a:lnTo>
                    <a:pt x="62236" y="139351"/>
                  </a:lnTo>
                  <a:lnTo>
                    <a:pt x="132056" y="56627"/>
                  </a:lnTo>
                  <a:lnTo>
                    <a:pt x="188971" y="12830"/>
                  </a:lnTo>
                  <a:lnTo>
                    <a:pt x="212496" y="0"/>
                  </a:lnTo>
                </a:path>
              </a:pathLst>
            </a:custGeom>
            <a:ln w="7150">
              <a:solidFill>
                <a:srgbClr val="000000"/>
              </a:solidFill>
            </a:ln>
          </p:spPr>
          <p:txBody>
            <a:bodyPr wrap="square" lIns="0" tIns="0" rIns="0" bIns="0" rtlCol="0"/>
            <a:lstStyle/>
            <a:p>
              <a:endParaRPr sz="1632"/>
            </a:p>
          </p:txBody>
        </p:sp>
        <p:pic>
          <p:nvPicPr>
            <p:cNvPr id="25" name="object 25"/>
            <p:cNvPicPr/>
            <p:nvPr/>
          </p:nvPicPr>
          <p:blipFill>
            <a:blip r:embed="rId2" cstate="print"/>
            <a:stretch>
              <a:fillRect/>
            </a:stretch>
          </p:blipFill>
          <p:spPr>
            <a:xfrm>
              <a:off x="8463471" y="4081218"/>
              <a:ext cx="65201" cy="68313"/>
            </a:xfrm>
            <a:prstGeom prst="rect">
              <a:avLst/>
            </a:prstGeom>
          </p:spPr>
        </p:pic>
      </p:grpSp>
      <p:sp>
        <p:nvSpPr>
          <p:cNvPr id="26" name="object 26"/>
          <p:cNvSpPr txBox="1"/>
          <p:nvPr/>
        </p:nvSpPr>
        <p:spPr>
          <a:xfrm>
            <a:off x="9012267" y="3326693"/>
            <a:ext cx="1295592" cy="271016"/>
          </a:xfrm>
          <a:prstGeom prst="rect">
            <a:avLst/>
          </a:prstGeom>
        </p:spPr>
        <p:txBody>
          <a:bodyPr vert="horz" wrap="square" lIns="0" tIns="14395" rIns="0" bIns="0" rtlCol="0">
            <a:spAutoFit/>
          </a:bodyPr>
          <a:lstStyle/>
          <a:p>
            <a:pPr marL="11516">
              <a:lnSpc>
                <a:spcPts val="1029"/>
              </a:lnSpc>
              <a:spcBef>
                <a:spcPts val="113"/>
              </a:spcBef>
            </a:pPr>
            <a:r>
              <a:rPr sz="997" spc="-18" dirty="0">
                <a:latin typeface="Arial"/>
                <a:cs typeface="Arial"/>
              </a:rPr>
              <a:t>Hegn</a:t>
            </a:r>
            <a:endParaRPr sz="997">
              <a:latin typeface="Arial"/>
              <a:cs typeface="Arial"/>
            </a:endParaRPr>
          </a:p>
          <a:p>
            <a:pPr marL="785992">
              <a:lnSpc>
                <a:spcPts val="1029"/>
              </a:lnSpc>
            </a:pPr>
            <a:r>
              <a:rPr sz="997" spc="-9" dirty="0">
                <a:latin typeface="Arial"/>
                <a:cs typeface="Arial"/>
              </a:rPr>
              <a:t>Solceller</a:t>
            </a:r>
            <a:endParaRPr sz="997">
              <a:latin typeface="Arial"/>
              <a:cs typeface="Arial"/>
            </a:endParaRPr>
          </a:p>
        </p:txBody>
      </p:sp>
      <p:sp>
        <p:nvSpPr>
          <p:cNvPr id="27" name="object 27"/>
          <p:cNvSpPr/>
          <p:nvPr/>
        </p:nvSpPr>
        <p:spPr>
          <a:xfrm>
            <a:off x="4018734" y="2178956"/>
            <a:ext cx="0" cy="58733"/>
          </a:xfrm>
          <a:custGeom>
            <a:avLst/>
            <a:gdLst/>
            <a:ahLst/>
            <a:cxnLst/>
            <a:rect l="l" t="t" r="r" b="b"/>
            <a:pathLst>
              <a:path h="64769">
                <a:moveTo>
                  <a:pt x="0" y="64376"/>
                </a:moveTo>
                <a:lnTo>
                  <a:pt x="0" y="0"/>
                </a:lnTo>
              </a:path>
            </a:pathLst>
          </a:custGeom>
          <a:ln w="14312">
            <a:solidFill>
              <a:srgbClr val="000000"/>
            </a:solidFill>
          </a:ln>
        </p:spPr>
        <p:txBody>
          <a:bodyPr wrap="square" lIns="0" tIns="0" rIns="0" bIns="0" rtlCol="0"/>
          <a:lstStyle/>
          <a:p>
            <a:endParaRPr sz="1632"/>
          </a:p>
        </p:txBody>
      </p:sp>
      <p:sp>
        <p:nvSpPr>
          <p:cNvPr id="28" name="object 28"/>
          <p:cNvSpPr/>
          <p:nvPr/>
        </p:nvSpPr>
        <p:spPr>
          <a:xfrm>
            <a:off x="7236383" y="5595478"/>
            <a:ext cx="0" cy="58733"/>
          </a:xfrm>
          <a:custGeom>
            <a:avLst/>
            <a:gdLst/>
            <a:ahLst/>
            <a:cxnLst/>
            <a:rect l="l" t="t" r="r" b="b"/>
            <a:pathLst>
              <a:path h="64770">
                <a:moveTo>
                  <a:pt x="0" y="64389"/>
                </a:moveTo>
                <a:lnTo>
                  <a:pt x="0" y="0"/>
                </a:lnTo>
              </a:path>
            </a:pathLst>
          </a:custGeom>
          <a:ln w="14312">
            <a:solidFill>
              <a:srgbClr val="000000"/>
            </a:solidFill>
          </a:ln>
        </p:spPr>
        <p:txBody>
          <a:bodyPr wrap="square" lIns="0" tIns="0" rIns="0" bIns="0" rtlCol="0"/>
          <a:lstStyle/>
          <a:p>
            <a:endParaRPr sz="1632"/>
          </a:p>
        </p:txBody>
      </p:sp>
      <p:grpSp>
        <p:nvGrpSpPr>
          <p:cNvPr id="29" name="object 29"/>
          <p:cNvGrpSpPr/>
          <p:nvPr/>
        </p:nvGrpSpPr>
        <p:grpSpPr>
          <a:xfrm>
            <a:off x="3184770" y="1422192"/>
            <a:ext cx="7120572" cy="4231115"/>
            <a:chOff x="2136260" y="1568362"/>
            <a:chExt cx="7852409" cy="4665980"/>
          </a:xfrm>
        </p:grpSpPr>
        <p:sp>
          <p:nvSpPr>
            <p:cNvPr id="30" name="object 30"/>
            <p:cNvSpPr/>
            <p:nvPr/>
          </p:nvSpPr>
          <p:spPr>
            <a:xfrm>
              <a:off x="8500144" y="4498230"/>
              <a:ext cx="50800" cy="0"/>
            </a:xfrm>
            <a:custGeom>
              <a:avLst/>
              <a:gdLst/>
              <a:ahLst/>
              <a:cxnLst/>
              <a:rect l="l" t="t" r="r" b="b"/>
              <a:pathLst>
                <a:path w="50800">
                  <a:moveTo>
                    <a:pt x="0" y="0"/>
                  </a:moveTo>
                  <a:lnTo>
                    <a:pt x="50647" y="0"/>
                  </a:lnTo>
                </a:path>
              </a:pathLst>
            </a:custGeom>
            <a:ln w="3581">
              <a:solidFill>
                <a:srgbClr val="000000"/>
              </a:solidFill>
            </a:ln>
          </p:spPr>
          <p:txBody>
            <a:bodyPr wrap="square" lIns="0" tIns="0" rIns="0" bIns="0" rtlCol="0"/>
            <a:lstStyle/>
            <a:p>
              <a:endParaRPr sz="1632"/>
            </a:p>
          </p:txBody>
        </p:sp>
        <p:sp>
          <p:nvSpPr>
            <p:cNvPr id="31" name="object 31"/>
            <p:cNvSpPr/>
            <p:nvPr/>
          </p:nvSpPr>
          <p:spPr>
            <a:xfrm>
              <a:off x="8500144" y="4599527"/>
              <a:ext cx="50800" cy="0"/>
            </a:xfrm>
            <a:custGeom>
              <a:avLst/>
              <a:gdLst/>
              <a:ahLst/>
              <a:cxnLst/>
              <a:rect l="l" t="t" r="r" b="b"/>
              <a:pathLst>
                <a:path w="50800">
                  <a:moveTo>
                    <a:pt x="50647" y="0"/>
                  </a:moveTo>
                  <a:lnTo>
                    <a:pt x="0" y="0"/>
                  </a:lnTo>
                </a:path>
              </a:pathLst>
            </a:custGeom>
            <a:ln w="3581">
              <a:solidFill>
                <a:srgbClr val="000000"/>
              </a:solidFill>
            </a:ln>
          </p:spPr>
          <p:txBody>
            <a:bodyPr wrap="square" lIns="0" tIns="0" rIns="0" bIns="0" rtlCol="0"/>
            <a:lstStyle/>
            <a:p>
              <a:endParaRPr sz="1632"/>
            </a:p>
          </p:txBody>
        </p:sp>
        <p:sp>
          <p:nvSpPr>
            <p:cNvPr id="32" name="object 32"/>
            <p:cNvSpPr/>
            <p:nvPr/>
          </p:nvSpPr>
          <p:spPr>
            <a:xfrm>
              <a:off x="8592442" y="4599527"/>
              <a:ext cx="50800" cy="0"/>
            </a:xfrm>
            <a:custGeom>
              <a:avLst/>
              <a:gdLst/>
              <a:ahLst/>
              <a:cxnLst/>
              <a:rect l="l" t="t" r="r" b="b"/>
              <a:pathLst>
                <a:path w="50800">
                  <a:moveTo>
                    <a:pt x="50647" y="0"/>
                  </a:moveTo>
                  <a:lnTo>
                    <a:pt x="0" y="0"/>
                  </a:lnTo>
                </a:path>
              </a:pathLst>
            </a:custGeom>
            <a:ln w="3581">
              <a:solidFill>
                <a:srgbClr val="000000"/>
              </a:solidFill>
            </a:ln>
          </p:spPr>
          <p:txBody>
            <a:bodyPr wrap="square" lIns="0" tIns="0" rIns="0" bIns="0" rtlCol="0"/>
            <a:lstStyle/>
            <a:p>
              <a:endParaRPr sz="1632"/>
            </a:p>
          </p:txBody>
        </p:sp>
        <p:sp>
          <p:nvSpPr>
            <p:cNvPr id="33" name="object 33"/>
            <p:cNvSpPr/>
            <p:nvPr/>
          </p:nvSpPr>
          <p:spPr>
            <a:xfrm>
              <a:off x="8708312" y="4599527"/>
              <a:ext cx="50800" cy="0"/>
            </a:xfrm>
            <a:custGeom>
              <a:avLst/>
              <a:gdLst/>
              <a:ahLst/>
              <a:cxnLst/>
              <a:rect l="l" t="t" r="r" b="b"/>
              <a:pathLst>
                <a:path w="50800">
                  <a:moveTo>
                    <a:pt x="50647" y="0"/>
                  </a:moveTo>
                  <a:lnTo>
                    <a:pt x="0" y="0"/>
                  </a:lnTo>
                </a:path>
              </a:pathLst>
            </a:custGeom>
            <a:ln w="3581">
              <a:solidFill>
                <a:srgbClr val="000000"/>
              </a:solidFill>
            </a:ln>
          </p:spPr>
          <p:txBody>
            <a:bodyPr wrap="square" lIns="0" tIns="0" rIns="0" bIns="0" rtlCol="0"/>
            <a:lstStyle/>
            <a:p>
              <a:endParaRPr sz="1632"/>
            </a:p>
          </p:txBody>
        </p:sp>
        <p:sp>
          <p:nvSpPr>
            <p:cNvPr id="34" name="object 34"/>
            <p:cNvSpPr/>
            <p:nvPr/>
          </p:nvSpPr>
          <p:spPr>
            <a:xfrm>
              <a:off x="8888160" y="4599527"/>
              <a:ext cx="50800" cy="0"/>
            </a:xfrm>
            <a:custGeom>
              <a:avLst/>
              <a:gdLst/>
              <a:ahLst/>
              <a:cxnLst/>
              <a:rect l="l" t="t" r="r" b="b"/>
              <a:pathLst>
                <a:path w="50800">
                  <a:moveTo>
                    <a:pt x="50647" y="0"/>
                  </a:moveTo>
                  <a:lnTo>
                    <a:pt x="0" y="0"/>
                  </a:lnTo>
                </a:path>
              </a:pathLst>
            </a:custGeom>
            <a:ln w="3581">
              <a:solidFill>
                <a:srgbClr val="000000"/>
              </a:solidFill>
            </a:ln>
          </p:spPr>
          <p:txBody>
            <a:bodyPr wrap="square" lIns="0" tIns="0" rIns="0" bIns="0" rtlCol="0"/>
            <a:lstStyle/>
            <a:p>
              <a:endParaRPr sz="1632"/>
            </a:p>
          </p:txBody>
        </p:sp>
        <p:sp>
          <p:nvSpPr>
            <p:cNvPr id="35" name="object 35"/>
            <p:cNvSpPr/>
            <p:nvPr/>
          </p:nvSpPr>
          <p:spPr>
            <a:xfrm>
              <a:off x="9087749" y="4599527"/>
              <a:ext cx="50800" cy="0"/>
            </a:xfrm>
            <a:custGeom>
              <a:avLst/>
              <a:gdLst/>
              <a:ahLst/>
              <a:cxnLst/>
              <a:rect l="l" t="t" r="r" b="b"/>
              <a:pathLst>
                <a:path w="50800">
                  <a:moveTo>
                    <a:pt x="50647" y="0"/>
                  </a:moveTo>
                  <a:lnTo>
                    <a:pt x="0" y="0"/>
                  </a:lnTo>
                </a:path>
              </a:pathLst>
            </a:custGeom>
            <a:ln w="3581">
              <a:solidFill>
                <a:srgbClr val="000000"/>
              </a:solidFill>
            </a:ln>
          </p:spPr>
          <p:txBody>
            <a:bodyPr wrap="square" lIns="0" tIns="0" rIns="0" bIns="0" rtlCol="0"/>
            <a:lstStyle/>
            <a:p>
              <a:endParaRPr sz="1632"/>
            </a:p>
          </p:txBody>
        </p:sp>
        <p:sp>
          <p:nvSpPr>
            <p:cNvPr id="36" name="object 36"/>
            <p:cNvSpPr/>
            <p:nvPr/>
          </p:nvSpPr>
          <p:spPr>
            <a:xfrm>
              <a:off x="6604289" y="4903418"/>
              <a:ext cx="0" cy="50800"/>
            </a:xfrm>
            <a:custGeom>
              <a:avLst/>
              <a:gdLst/>
              <a:ahLst/>
              <a:cxnLst/>
              <a:rect l="l" t="t" r="r" b="b"/>
              <a:pathLst>
                <a:path h="50800">
                  <a:moveTo>
                    <a:pt x="0" y="0"/>
                  </a:moveTo>
                  <a:lnTo>
                    <a:pt x="0" y="50647"/>
                  </a:lnTo>
                </a:path>
              </a:pathLst>
            </a:custGeom>
            <a:ln w="3581">
              <a:solidFill>
                <a:srgbClr val="000000"/>
              </a:solidFill>
            </a:ln>
          </p:spPr>
          <p:txBody>
            <a:bodyPr wrap="square" lIns="0" tIns="0" rIns="0" bIns="0" rtlCol="0"/>
            <a:lstStyle/>
            <a:p>
              <a:endParaRPr sz="1632"/>
            </a:p>
          </p:txBody>
        </p:sp>
        <p:sp>
          <p:nvSpPr>
            <p:cNvPr id="37" name="object 37"/>
            <p:cNvSpPr/>
            <p:nvPr/>
          </p:nvSpPr>
          <p:spPr>
            <a:xfrm>
              <a:off x="6604289" y="2531132"/>
              <a:ext cx="0" cy="3512185"/>
            </a:xfrm>
            <a:custGeom>
              <a:avLst/>
              <a:gdLst/>
              <a:ahLst/>
              <a:cxnLst/>
              <a:rect l="l" t="t" r="r" b="b"/>
              <a:pathLst>
                <a:path h="3512185">
                  <a:moveTo>
                    <a:pt x="0" y="3511753"/>
                  </a:moveTo>
                  <a:lnTo>
                    <a:pt x="0" y="0"/>
                  </a:lnTo>
                </a:path>
              </a:pathLst>
            </a:custGeom>
            <a:ln w="14312">
              <a:solidFill>
                <a:srgbClr val="000000"/>
              </a:solidFill>
              <a:prstDash val="lgDash"/>
            </a:ln>
          </p:spPr>
          <p:txBody>
            <a:bodyPr wrap="square" lIns="0" tIns="0" rIns="0" bIns="0" rtlCol="0"/>
            <a:lstStyle/>
            <a:p>
              <a:endParaRPr sz="1632"/>
            </a:p>
          </p:txBody>
        </p:sp>
        <p:sp>
          <p:nvSpPr>
            <p:cNvPr id="38" name="object 38"/>
            <p:cNvSpPr/>
            <p:nvPr/>
          </p:nvSpPr>
          <p:spPr>
            <a:xfrm>
              <a:off x="6604289" y="4903418"/>
              <a:ext cx="0" cy="50800"/>
            </a:xfrm>
            <a:custGeom>
              <a:avLst/>
              <a:gdLst/>
              <a:ahLst/>
              <a:cxnLst/>
              <a:rect l="l" t="t" r="r" b="b"/>
              <a:pathLst>
                <a:path h="50800">
                  <a:moveTo>
                    <a:pt x="0" y="50647"/>
                  </a:moveTo>
                  <a:lnTo>
                    <a:pt x="0" y="0"/>
                  </a:lnTo>
                </a:path>
              </a:pathLst>
            </a:custGeom>
            <a:ln w="3581">
              <a:solidFill>
                <a:srgbClr val="000000"/>
              </a:solidFill>
            </a:ln>
          </p:spPr>
          <p:txBody>
            <a:bodyPr wrap="square" lIns="0" tIns="0" rIns="0" bIns="0" rtlCol="0"/>
            <a:lstStyle/>
            <a:p>
              <a:endParaRPr sz="1632"/>
            </a:p>
          </p:txBody>
        </p:sp>
        <p:sp>
          <p:nvSpPr>
            <p:cNvPr id="39" name="object 39"/>
            <p:cNvSpPr/>
            <p:nvPr/>
          </p:nvSpPr>
          <p:spPr>
            <a:xfrm>
              <a:off x="6604289" y="2402904"/>
              <a:ext cx="0" cy="64769"/>
            </a:xfrm>
            <a:custGeom>
              <a:avLst/>
              <a:gdLst/>
              <a:ahLst/>
              <a:cxnLst/>
              <a:rect l="l" t="t" r="r" b="b"/>
              <a:pathLst>
                <a:path h="64769">
                  <a:moveTo>
                    <a:pt x="0" y="64376"/>
                  </a:moveTo>
                  <a:lnTo>
                    <a:pt x="0" y="0"/>
                  </a:lnTo>
                </a:path>
              </a:pathLst>
            </a:custGeom>
            <a:ln w="14312">
              <a:solidFill>
                <a:srgbClr val="000000"/>
              </a:solidFill>
            </a:ln>
          </p:spPr>
          <p:txBody>
            <a:bodyPr wrap="square" lIns="0" tIns="0" rIns="0" bIns="0" rtlCol="0"/>
            <a:lstStyle/>
            <a:p>
              <a:endParaRPr sz="1632"/>
            </a:p>
          </p:txBody>
        </p:sp>
        <p:pic>
          <p:nvPicPr>
            <p:cNvPr id="40" name="object 40"/>
            <p:cNvPicPr/>
            <p:nvPr/>
          </p:nvPicPr>
          <p:blipFill>
            <a:blip r:embed="rId3" cstate="print"/>
            <a:stretch>
              <a:fillRect/>
            </a:stretch>
          </p:blipFill>
          <p:spPr>
            <a:xfrm>
              <a:off x="6266222" y="2137565"/>
              <a:ext cx="2296173" cy="2468348"/>
            </a:xfrm>
            <a:prstGeom prst="rect">
              <a:avLst/>
            </a:prstGeom>
          </p:spPr>
        </p:pic>
        <p:sp>
          <p:nvSpPr>
            <p:cNvPr id="41" name="object 41"/>
            <p:cNvSpPr/>
            <p:nvPr/>
          </p:nvSpPr>
          <p:spPr>
            <a:xfrm>
              <a:off x="3055937" y="2531132"/>
              <a:ext cx="0" cy="3512185"/>
            </a:xfrm>
            <a:custGeom>
              <a:avLst/>
              <a:gdLst/>
              <a:ahLst/>
              <a:cxnLst/>
              <a:rect l="l" t="t" r="r" b="b"/>
              <a:pathLst>
                <a:path h="3512185">
                  <a:moveTo>
                    <a:pt x="0" y="3511753"/>
                  </a:moveTo>
                  <a:lnTo>
                    <a:pt x="0" y="0"/>
                  </a:lnTo>
                </a:path>
              </a:pathLst>
            </a:custGeom>
            <a:ln w="14312">
              <a:solidFill>
                <a:srgbClr val="000000"/>
              </a:solidFill>
              <a:prstDash val="lgDash"/>
            </a:ln>
          </p:spPr>
          <p:txBody>
            <a:bodyPr wrap="square" lIns="0" tIns="0" rIns="0" bIns="0" rtlCol="0"/>
            <a:lstStyle/>
            <a:p>
              <a:endParaRPr sz="1632"/>
            </a:p>
          </p:txBody>
        </p:sp>
        <p:sp>
          <p:nvSpPr>
            <p:cNvPr id="42" name="object 42"/>
            <p:cNvSpPr/>
            <p:nvPr/>
          </p:nvSpPr>
          <p:spPr>
            <a:xfrm>
              <a:off x="3055937" y="4903418"/>
              <a:ext cx="0" cy="50800"/>
            </a:xfrm>
            <a:custGeom>
              <a:avLst/>
              <a:gdLst/>
              <a:ahLst/>
              <a:cxnLst/>
              <a:rect l="l" t="t" r="r" b="b"/>
              <a:pathLst>
                <a:path h="50800">
                  <a:moveTo>
                    <a:pt x="0" y="50647"/>
                  </a:moveTo>
                  <a:lnTo>
                    <a:pt x="0" y="0"/>
                  </a:lnTo>
                </a:path>
              </a:pathLst>
            </a:custGeom>
            <a:ln w="3581">
              <a:solidFill>
                <a:srgbClr val="000000"/>
              </a:solidFill>
            </a:ln>
          </p:spPr>
          <p:txBody>
            <a:bodyPr wrap="square" lIns="0" tIns="0" rIns="0" bIns="0" rtlCol="0"/>
            <a:lstStyle/>
            <a:p>
              <a:endParaRPr sz="1632"/>
            </a:p>
          </p:txBody>
        </p:sp>
        <p:sp>
          <p:nvSpPr>
            <p:cNvPr id="43" name="object 43"/>
            <p:cNvSpPr/>
            <p:nvPr/>
          </p:nvSpPr>
          <p:spPr>
            <a:xfrm>
              <a:off x="3040484" y="4913714"/>
              <a:ext cx="30480" cy="30480"/>
            </a:xfrm>
            <a:custGeom>
              <a:avLst/>
              <a:gdLst/>
              <a:ahLst/>
              <a:cxnLst/>
              <a:rect l="l" t="t" r="r" b="b"/>
              <a:pathLst>
                <a:path w="30480" h="30479">
                  <a:moveTo>
                    <a:pt x="30480" y="0"/>
                  </a:moveTo>
                  <a:lnTo>
                    <a:pt x="0" y="30048"/>
                  </a:lnTo>
                </a:path>
              </a:pathLst>
            </a:custGeom>
            <a:ln w="3581">
              <a:solidFill>
                <a:srgbClr val="000000"/>
              </a:solidFill>
            </a:ln>
          </p:spPr>
          <p:txBody>
            <a:bodyPr wrap="square" lIns="0" tIns="0" rIns="0" bIns="0" rtlCol="0"/>
            <a:lstStyle/>
            <a:p>
              <a:endParaRPr sz="1632"/>
            </a:p>
          </p:txBody>
        </p:sp>
        <p:sp>
          <p:nvSpPr>
            <p:cNvPr id="44" name="object 44"/>
            <p:cNvSpPr/>
            <p:nvPr/>
          </p:nvSpPr>
          <p:spPr>
            <a:xfrm>
              <a:off x="4762723" y="1568362"/>
              <a:ext cx="0" cy="4665980"/>
            </a:xfrm>
            <a:custGeom>
              <a:avLst/>
              <a:gdLst/>
              <a:ahLst/>
              <a:cxnLst/>
              <a:rect l="l" t="t" r="r" b="b"/>
              <a:pathLst>
                <a:path h="4665980">
                  <a:moveTo>
                    <a:pt x="0" y="4665840"/>
                  </a:moveTo>
                  <a:lnTo>
                    <a:pt x="0" y="0"/>
                  </a:lnTo>
                </a:path>
              </a:pathLst>
            </a:custGeom>
            <a:ln w="28613">
              <a:solidFill>
                <a:srgbClr val="000000"/>
              </a:solidFill>
              <a:prstDash val="lgDashDot"/>
            </a:ln>
          </p:spPr>
          <p:txBody>
            <a:bodyPr wrap="square" lIns="0" tIns="0" rIns="0" bIns="0" rtlCol="0"/>
            <a:lstStyle/>
            <a:p>
              <a:endParaRPr sz="1632"/>
            </a:p>
          </p:txBody>
        </p:sp>
        <p:sp>
          <p:nvSpPr>
            <p:cNvPr id="45" name="object 45"/>
            <p:cNvSpPr/>
            <p:nvPr/>
          </p:nvSpPr>
          <p:spPr>
            <a:xfrm>
              <a:off x="3055937" y="4559175"/>
              <a:ext cx="5981700" cy="40640"/>
            </a:xfrm>
            <a:custGeom>
              <a:avLst/>
              <a:gdLst/>
              <a:ahLst/>
              <a:cxnLst/>
              <a:rect l="l" t="t" r="r" b="b"/>
              <a:pathLst>
                <a:path w="5981700" h="40639">
                  <a:moveTo>
                    <a:pt x="0" y="0"/>
                  </a:moveTo>
                  <a:lnTo>
                    <a:pt x="912520" y="20167"/>
                  </a:lnTo>
                  <a:lnTo>
                    <a:pt x="912520" y="40347"/>
                  </a:lnTo>
                  <a:lnTo>
                    <a:pt x="3548341" y="40347"/>
                  </a:lnTo>
                  <a:lnTo>
                    <a:pt x="3548341" y="20167"/>
                  </a:lnTo>
                  <a:lnTo>
                    <a:pt x="5373382" y="20167"/>
                  </a:lnTo>
                  <a:lnTo>
                    <a:pt x="5373382" y="40347"/>
                  </a:lnTo>
                  <a:lnTo>
                    <a:pt x="5981585" y="40347"/>
                  </a:lnTo>
                </a:path>
              </a:pathLst>
            </a:custGeom>
            <a:ln w="14312">
              <a:solidFill>
                <a:srgbClr val="000000"/>
              </a:solidFill>
            </a:ln>
          </p:spPr>
          <p:txBody>
            <a:bodyPr wrap="square" lIns="0" tIns="0" rIns="0" bIns="0" rtlCol="0"/>
            <a:lstStyle/>
            <a:p>
              <a:endParaRPr sz="1632"/>
            </a:p>
          </p:txBody>
        </p:sp>
        <p:sp>
          <p:nvSpPr>
            <p:cNvPr id="46" name="object 46"/>
            <p:cNvSpPr/>
            <p:nvPr/>
          </p:nvSpPr>
          <p:spPr>
            <a:xfrm>
              <a:off x="9037515" y="4595741"/>
              <a:ext cx="944244" cy="3810"/>
            </a:xfrm>
            <a:custGeom>
              <a:avLst/>
              <a:gdLst/>
              <a:ahLst/>
              <a:cxnLst/>
              <a:rect l="l" t="t" r="r" b="b"/>
              <a:pathLst>
                <a:path w="944245" h="3810">
                  <a:moveTo>
                    <a:pt x="943864" y="0"/>
                  </a:moveTo>
                  <a:lnTo>
                    <a:pt x="0" y="3797"/>
                  </a:lnTo>
                </a:path>
              </a:pathLst>
            </a:custGeom>
            <a:ln w="14312">
              <a:solidFill>
                <a:srgbClr val="000000"/>
              </a:solidFill>
            </a:ln>
          </p:spPr>
          <p:txBody>
            <a:bodyPr wrap="square" lIns="0" tIns="0" rIns="0" bIns="0" rtlCol="0"/>
            <a:lstStyle/>
            <a:p>
              <a:endParaRPr sz="1632"/>
            </a:p>
          </p:txBody>
        </p:sp>
        <p:sp>
          <p:nvSpPr>
            <p:cNvPr id="47" name="object 47"/>
            <p:cNvSpPr/>
            <p:nvPr/>
          </p:nvSpPr>
          <p:spPr>
            <a:xfrm>
              <a:off x="2143417" y="4559175"/>
              <a:ext cx="913130" cy="20320"/>
            </a:xfrm>
            <a:custGeom>
              <a:avLst/>
              <a:gdLst/>
              <a:ahLst/>
              <a:cxnLst/>
              <a:rect l="l" t="t" r="r" b="b"/>
              <a:pathLst>
                <a:path w="913130" h="20320">
                  <a:moveTo>
                    <a:pt x="912520" y="0"/>
                  </a:moveTo>
                  <a:lnTo>
                    <a:pt x="0" y="20167"/>
                  </a:lnTo>
                </a:path>
              </a:pathLst>
            </a:custGeom>
            <a:ln w="14312">
              <a:solidFill>
                <a:srgbClr val="000000"/>
              </a:solidFill>
            </a:ln>
          </p:spPr>
          <p:txBody>
            <a:bodyPr wrap="square" lIns="0" tIns="0" rIns="0" bIns="0" rtlCol="0"/>
            <a:lstStyle/>
            <a:p>
              <a:endParaRPr sz="1632"/>
            </a:p>
          </p:txBody>
        </p:sp>
        <p:sp>
          <p:nvSpPr>
            <p:cNvPr id="48" name="object 48"/>
            <p:cNvSpPr/>
            <p:nvPr/>
          </p:nvSpPr>
          <p:spPr>
            <a:xfrm>
              <a:off x="8429320" y="4173745"/>
              <a:ext cx="0" cy="324485"/>
            </a:xfrm>
            <a:custGeom>
              <a:avLst/>
              <a:gdLst/>
              <a:ahLst/>
              <a:cxnLst/>
              <a:rect l="l" t="t" r="r" b="b"/>
              <a:pathLst>
                <a:path h="324485">
                  <a:moveTo>
                    <a:pt x="0" y="324484"/>
                  </a:moveTo>
                  <a:lnTo>
                    <a:pt x="0" y="0"/>
                  </a:lnTo>
                </a:path>
              </a:pathLst>
            </a:custGeom>
            <a:ln w="28613">
              <a:solidFill>
                <a:srgbClr val="000000"/>
              </a:solidFill>
            </a:ln>
          </p:spPr>
          <p:txBody>
            <a:bodyPr wrap="square" lIns="0" tIns="0" rIns="0" bIns="0" rtlCol="0"/>
            <a:lstStyle/>
            <a:p>
              <a:endParaRPr sz="1632"/>
            </a:p>
          </p:txBody>
        </p:sp>
      </p:grpSp>
      <p:sp>
        <p:nvSpPr>
          <p:cNvPr id="49" name="object 49"/>
          <p:cNvSpPr txBox="1"/>
          <p:nvPr/>
        </p:nvSpPr>
        <p:spPr>
          <a:xfrm>
            <a:off x="3985910" y="5999526"/>
            <a:ext cx="1476975" cy="115416"/>
          </a:xfrm>
          <a:prstGeom prst="rect">
            <a:avLst/>
          </a:prstGeom>
        </p:spPr>
        <p:txBody>
          <a:bodyPr vert="horz" wrap="square" lIns="0" tIns="0" rIns="0" bIns="0" rtlCol="0">
            <a:spAutoFit/>
          </a:bodyPr>
          <a:lstStyle/>
          <a:p>
            <a:pPr>
              <a:lnSpc>
                <a:spcPts val="901"/>
              </a:lnSpc>
            </a:pPr>
            <a:r>
              <a:rPr sz="816" dirty="0">
                <a:latin typeface="Arial"/>
                <a:cs typeface="Arial"/>
              </a:rPr>
              <a:t>Principsnit ved</a:t>
            </a:r>
            <a:r>
              <a:rPr sz="816" spc="-45" dirty="0">
                <a:latin typeface="Arial"/>
                <a:cs typeface="Arial"/>
              </a:rPr>
              <a:t> </a:t>
            </a:r>
            <a:r>
              <a:rPr sz="816" dirty="0">
                <a:latin typeface="Arial"/>
                <a:cs typeface="Arial"/>
              </a:rPr>
              <a:t>Aarhus </a:t>
            </a:r>
            <a:r>
              <a:rPr sz="816" spc="-9" dirty="0">
                <a:latin typeface="Arial"/>
                <a:cs typeface="Arial"/>
              </a:rPr>
              <a:t>Landevej</a:t>
            </a:r>
            <a:endParaRPr sz="816">
              <a:latin typeface="Arial"/>
              <a:cs typeface="Arial"/>
            </a:endParaRPr>
          </a:p>
        </p:txBody>
      </p:sp>
      <p:sp>
        <p:nvSpPr>
          <p:cNvPr id="50" name="object 50"/>
          <p:cNvSpPr txBox="1">
            <a:spLocks noGrp="1"/>
          </p:cNvSpPr>
          <p:nvPr>
            <p:ph type="title"/>
          </p:nvPr>
        </p:nvSpPr>
        <p:spPr>
          <a:xfrm>
            <a:off x="2052212" y="927927"/>
            <a:ext cx="3856257" cy="346464"/>
          </a:xfrm>
          <a:prstGeom prst="rect">
            <a:avLst/>
          </a:prstGeom>
        </p:spPr>
        <p:txBody>
          <a:bodyPr vert="horz" wrap="square" lIns="0" tIns="11516" rIns="0" bIns="0" rtlCol="0" anchor="ctr">
            <a:spAutoFit/>
          </a:bodyPr>
          <a:lstStyle/>
          <a:p>
            <a:pPr marL="11516">
              <a:lnSpc>
                <a:spcPct val="100000"/>
              </a:lnSpc>
              <a:spcBef>
                <a:spcPts val="91"/>
              </a:spcBef>
            </a:pPr>
            <a:r>
              <a:rPr dirty="0"/>
              <a:t>Principsnit ved Århus </a:t>
            </a:r>
            <a:r>
              <a:rPr spc="-9" dirty="0"/>
              <a:t>Landevej</a:t>
            </a:r>
          </a:p>
        </p:txBody>
      </p:sp>
      <p:sp>
        <p:nvSpPr>
          <p:cNvPr id="51" name="object 51"/>
          <p:cNvSpPr/>
          <p:nvPr/>
        </p:nvSpPr>
        <p:spPr>
          <a:xfrm>
            <a:off x="3818383" y="5892387"/>
            <a:ext cx="1958935" cy="548755"/>
          </a:xfrm>
          <a:custGeom>
            <a:avLst/>
            <a:gdLst/>
            <a:ahLst/>
            <a:cxnLst/>
            <a:rect l="l" t="t" r="r" b="b"/>
            <a:pathLst>
              <a:path w="2160270" h="605154">
                <a:moveTo>
                  <a:pt x="2160003" y="0"/>
                </a:moveTo>
                <a:lnTo>
                  <a:pt x="0" y="0"/>
                </a:lnTo>
                <a:lnTo>
                  <a:pt x="0" y="604812"/>
                </a:lnTo>
                <a:lnTo>
                  <a:pt x="2160003" y="604812"/>
                </a:lnTo>
                <a:lnTo>
                  <a:pt x="2160003" y="0"/>
                </a:lnTo>
                <a:close/>
              </a:path>
            </a:pathLst>
          </a:custGeom>
          <a:solidFill>
            <a:srgbClr val="FFFFFF"/>
          </a:solidFill>
        </p:spPr>
        <p:txBody>
          <a:bodyPr wrap="square" lIns="0" tIns="0" rIns="0" bIns="0" rtlCol="0"/>
          <a:lstStyle/>
          <a:p>
            <a:endParaRPr sz="1632"/>
          </a:p>
        </p:txBody>
      </p:sp>
      <p:sp>
        <p:nvSpPr>
          <p:cNvPr id="52" name="object 52"/>
          <p:cNvSpPr/>
          <p:nvPr/>
        </p:nvSpPr>
        <p:spPr>
          <a:xfrm>
            <a:off x="9534731" y="6166592"/>
            <a:ext cx="788296" cy="493477"/>
          </a:xfrm>
          <a:custGeom>
            <a:avLst/>
            <a:gdLst/>
            <a:ahLst/>
            <a:cxnLst/>
            <a:rect l="l" t="t" r="r" b="b"/>
            <a:pathLst>
              <a:path w="869315" h="544195">
                <a:moveTo>
                  <a:pt x="869137" y="0"/>
                </a:moveTo>
                <a:lnTo>
                  <a:pt x="0" y="0"/>
                </a:lnTo>
                <a:lnTo>
                  <a:pt x="0" y="543598"/>
                </a:lnTo>
                <a:lnTo>
                  <a:pt x="869137" y="543598"/>
                </a:lnTo>
                <a:lnTo>
                  <a:pt x="869137" y="0"/>
                </a:lnTo>
                <a:close/>
              </a:path>
            </a:pathLst>
          </a:custGeom>
          <a:solidFill>
            <a:srgbClr val="FFFFFF"/>
          </a:solidFill>
        </p:spPr>
        <p:txBody>
          <a:bodyPr wrap="square" lIns="0" tIns="0" rIns="0" bIns="0" rtlCol="0"/>
          <a:lstStyle/>
          <a:p>
            <a:endParaRPr sz="1632"/>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sp>
        <p:nvSpPr>
          <p:cNvPr id="3" name="object 3"/>
          <p:cNvSpPr txBox="1">
            <a:spLocks noGrp="1"/>
          </p:cNvSpPr>
          <p:nvPr>
            <p:ph type="title"/>
          </p:nvPr>
        </p:nvSpPr>
        <p:spPr>
          <a:xfrm>
            <a:off x="2052211" y="1856723"/>
            <a:ext cx="1801161" cy="681299"/>
          </a:xfrm>
          <a:prstGeom prst="rect">
            <a:avLst/>
          </a:prstGeom>
        </p:spPr>
        <p:txBody>
          <a:bodyPr vert="horz" wrap="square" lIns="0" tIns="11516" rIns="0" bIns="0" rtlCol="0" anchor="ctr">
            <a:spAutoFit/>
          </a:bodyPr>
          <a:lstStyle/>
          <a:p>
            <a:pPr marL="11516">
              <a:lnSpc>
                <a:spcPct val="100000"/>
              </a:lnSpc>
              <a:spcBef>
                <a:spcPts val="91"/>
              </a:spcBef>
            </a:pPr>
            <a:r>
              <a:rPr spc="-9" dirty="0"/>
              <a:t>Solceller</a:t>
            </a:r>
          </a:p>
          <a:p>
            <a:pPr marL="11516">
              <a:lnSpc>
                <a:spcPct val="100000"/>
              </a:lnSpc>
            </a:pPr>
            <a:r>
              <a:rPr dirty="0"/>
              <a:t>ved </a:t>
            </a:r>
            <a:r>
              <a:rPr spc="-9" dirty="0"/>
              <a:t>Høegholm</a:t>
            </a:r>
          </a:p>
        </p:txBody>
      </p:sp>
      <p:sp>
        <p:nvSpPr>
          <p:cNvPr id="4" name="object 4"/>
          <p:cNvSpPr txBox="1"/>
          <p:nvPr/>
        </p:nvSpPr>
        <p:spPr>
          <a:xfrm>
            <a:off x="2052210" y="940643"/>
            <a:ext cx="1846075" cy="513945"/>
          </a:xfrm>
          <a:prstGeom prst="rect">
            <a:avLst/>
          </a:prstGeom>
        </p:spPr>
        <p:txBody>
          <a:bodyPr vert="horz" wrap="square" lIns="0" tIns="11516" rIns="0" bIns="0" rtlCol="0">
            <a:spAutoFit/>
          </a:bodyPr>
          <a:lstStyle/>
          <a:p>
            <a:pPr marL="11516">
              <a:spcBef>
                <a:spcPts val="91"/>
              </a:spcBef>
            </a:pPr>
            <a:r>
              <a:rPr sz="1632" spc="-9" dirty="0">
                <a:solidFill>
                  <a:srgbClr val="636466"/>
                </a:solidFill>
                <a:latin typeface="Georgia"/>
                <a:cs typeface="Georgia"/>
              </a:rPr>
              <a:t>Præsentationsmøde</a:t>
            </a:r>
            <a:endParaRPr sz="1632">
              <a:latin typeface="Georgia"/>
              <a:cs typeface="Georgia"/>
            </a:endParaRPr>
          </a:p>
          <a:p>
            <a:pPr marL="11516"/>
            <a:r>
              <a:rPr sz="1632" dirty="0">
                <a:solidFill>
                  <a:srgbClr val="636466"/>
                </a:solidFill>
                <a:latin typeface="Georgia"/>
                <a:cs typeface="Georgia"/>
              </a:rPr>
              <a:t>7.</a:t>
            </a:r>
            <a:r>
              <a:rPr sz="1632" spc="-18" dirty="0">
                <a:solidFill>
                  <a:srgbClr val="636466"/>
                </a:solidFill>
                <a:latin typeface="Georgia"/>
                <a:cs typeface="Georgia"/>
              </a:rPr>
              <a:t> </a:t>
            </a:r>
            <a:r>
              <a:rPr sz="1632" dirty="0">
                <a:solidFill>
                  <a:srgbClr val="636466"/>
                </a:solidFill>
                <a:latin typeface="Georgia"/>
                <a:cs typeface="Georgia"/>
              </a:rPr>
              <a:t>juni</a:t>
            </a:r>
            <a:r>
              <a:rPr sz="1632" spc="-5" dirty="0">
                <a:solidFill>
                  <a:srgbClr val="636466"/>
                </a:solidFill>
                <a:latin typeface="Georgia"/>
                <a:cs typeface="Georgia"/>
              </a:rPr>
              <a:t> </a:t>
            </a:r>
            <a:r>
              <a:rPr sz="1632" spc="-18" dirty="0">
                <a:solidFill>
                  <a:srgbClr val="636466"/>
                </a:solidFill>
                <a:latin typeface="Georgia"/>
                <a:cs typeface="Georgia"/>
              </a:rPr>
              <a:t>2022</a:t>
            </a:r>
            <a:endParaRPr sz="1632">
              <a:latin typeface="Georgia"/>
              <a:cs typeface="Georgia"/>
            </a:endParaRPr>
          </a:p>
        </p:txBody>
      </p:sp>
      <p:pic>
        <p:nvPicPr>
          <p:cNvPr id="5" name="object 5"/>
          <p:cNvPicPr/>
          <p:nvPr/>
        </p:nvPicPr>
        <p:blipFill>
          <a:blip r:embed="rId3" cstate="print"/>
          <a:stretch>
            <a:fillRect/>
          </a:stretch>
        </p:blipFill>
        <p:spPr>
          <a:xfrm>
            <a:off x="4283577" y="468982"/>
            <a:ext cx="6244959" cy="591746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5EBB3B-DB22-4CE1-94AE-81A5F33A4571}"/>
              </a:ext>
            </a:extLst>
          </p:cNvPr>
          <p:cNvSpPr>
            <a:spLocks noGrp="1"/>
          </p:cNvSpPr>
          <p:nvPr>
            <p:ph type="title"/>
          </p:nvPr>
        </p:nvSpPr>
        <p:spPr/>
        <p:txBody>
          <a:bodyPr/>
          <a:lstStyle/>
          <a:p>
            <a:r>
              <a:rPr lang="da-DK" dirty="0"/>
              <a:t>Foreløbige konklusioner fra miljøvurderingen</a:t>
            </a:r>
          </a:p>
        </p:txBody>
      </p:sp>
      <p:sp>
        <p:nvSpPr>
          <p:cNvPr id="3" name="Pladsholder til slidenummer 2">
            <a:extLst>
              <a:ext uri="{FF2B5EF4-FFF2-40B4-BE49-F238E27FC236}">
                <a16:creationId xmlns:a16="http://schemas.microsoft.com/office/drawing/2014/main" id="{3BBF7CF1-E774-46FB-8E5F-A7974EE0770D}"/>
              </a:ext>
            </a:extLst>
          </p:cNvPr>
          <p:cNvSpPr>
            <a:spLocks noGrp="1"/>
          </p:cNvSpPr>
          <p:nvPr>
            <p:ph type="sldNum" sz="quarter" idx="4"/>
          </p:nvPr>
        </p:nvSpPr>
        <p:spPr/>
        <p:txBody>
          <a:bodyPr/>
          <a:lstStyle/>
          <a:p>
            <a:fld id="{99270B79-1B61-4D58-8102-AFDA4AEEE5ED}" type="slidenum">
              <a:rPr lang="da-DK" noProof="0" smtClean="0"/>
              <a:pPr/>
              <a:t>47</a:t>
            </a:fld>
            <a:endParaRPr lang="da-DK" noProof="0" dirty="0"/>
          </a:p>
        </p:txBody>
      </p:sp>
    </p:spTree>
    <p:extLst>
      <p:ext uri="{BB962C8B-B14F-4D97-AF65-F5344CB8AC3E}">
        <p14:creationId xmlns:p14="http://schemas.microsoft.com/office/powerpoint/2010/main" val="1615996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82033" y="1012058"/>
            <a:ext cx="3847044" cy="1706557"/>
          </a:xfrm>
          <a:prstGeom prst="rect">
            <a:avLst/>
          </a:prstGeom>
          <a:ln w="6350">
            <a:solidFill>
              <a:srgbClr val="58595B"/>
            </a:solidFill>
          </a:ln>
        </p:spPr>
        <p:txBody>
          <a:bodyPr vert="horz" wrap="square" lIns="0" tIns="0" rIns="0" bIns="0" rtlCol="0">
            <a:spAutoFit/>
          </a:bodyPr>
          <a:lstStyle/>
          <a:p>
            <a:pPr>
              <a:lnSpc>
                <a:spcPct val="100000"/>
              </a:lnSpc>
            </a:pPr>
            <a:endParaRPr sz="1270">
              <a:latin typeface="Times New Roman"/>
              <a:cs typeface="Times New Roman"/>
            </a:endParaRPr>
          </a:p>
          <a:p>
            <a:pPr>
              <a:lnSpc>
                <a:spcPct val="100000"/>
              </a:lnSpc>
            </a:pPr>
            <a:endParaRPr sz="1270">
              <a:latin typeface="Times New Roman"/>
              <a:cs typeface="Times New Roman"/>
            </a:endParaRPr>
          </a:p>
          <a:p>
            <a:pPr>
              <a:lnSpc>
                <a:spcPct val="100000"/>
              </a:lnSpc>
            </a:pPr>
            <a:endParaRPr sz="1270">
              <a:latin typeface="Times New Roman"/>
              <a:cs typeface="Times New Roman"/>
            </a:endParaRPr>
          </a:p>
          <a:p>
            <a:pPr>
              <a:lnSpc>
                <a:spcPct val="100000"/>
              </a:lnSpc>
            </a:pPr>
            <a:endParaRPr sz="1270">
              <a:latin typeface="Times New Roman"/>
              <a:cs typeface="Times New Roman"/>
            </a:endParaRPr>
          </a:p>
          <a:p>
            <a:pPr>
              <a:spcBef>
                <a:spcPts val="45"/>
              </a:spcBef>
            </a:pPr>
            <a:endParaRPr sz="1315">
              <a:latin typeface="Times New Roman"/>
              <a:cs typeface="Times New Roman"/>
            </a:endParaRPr>
          </a:p>
          <a:p>
            <a:pPr marL="378312"/>
            <a:r>
              <a:rPr sz="997" spc="-9" dirty="0">
                <a:solidFill>
                  <a:srgbClr val="00000C"/>
                </a:solidFill>
                <a:latin typeface="Calibri"/>
                <a:cs typeface="Calibri"/>
              </a:rPr>
              <a:t>MILJØREDEGØRELSE</a:t>
            </a:r>
            <a:endParaRPr sz="997">
              <a:latin typeface="Calibri"/>
              <a:cs typeface="Calibri"/>
            </a:endParaRPr>
          </a:p>
          <a:p>
            <a:pPr>
              <a:spcBef>
                <a:spcPts val="18"/>
              </a:spcBef>
            </a:pPr>
            <a:endParaRPr sz="1134">
              <a:latin typeface="Calibri"/>
              <a:cs typeface="Calibri"/>
            </a:endParaRPr>
          </a:p>
          <a:p>
            <a:pPr marL="378312"/>
            <a:r>
              <a:rPr sz="1224" dirty="0">
                <a:solidFill>
                  <a:srgbClr val="24408A"/>
                </a:solidFill>
                <a:latin typeface="Tahoma"/>
                <a:cs typeface="Tahoma"/>
              </a:rPr>
              <a:t>Solceller</a:t>
            </a:r>
            <a:r>
              <a:rPr sz="1224" spc="-122" dirty="0">
                <a:solidFill>
                  <a:srgbClr val="24408A"/>
                </a:solidFill>
                <a:latin typeface="Tahoma"/>
                <a:cs typeface="Tahoma"/>
              </a:rPr>
              <a:t> </a:t>
            </a:r>
            <a:r>
              <a:rPr sz="1224" dirty="0">
                <a:solidFill>
                  <a:srgbClr val="24408A"/>
                </a:solidFill>
                <a:latin typeface="Tahoma"/>
                <a:cs typeface="Tahoma"/>
              </a:rPr>
              <a:t>ved</a:t>
            </a:r>
            <a:r>
              <a:rPr sz="1224" spc="-68" dirty="0">
                <a:solidFill>
                  <a:srgbClr val="24408A"/>
                </a:solidFill>
                <a:latin typeface="Tahoma"/>
                <a:cs typeface="Tahoma"/>
              </a:rPr>
              <a:t> </a:t>
            </a:r>
            <a:r>
              <a:rPr sz="1224" spc="-9" dirty="0">
                <a:solidFill>
                  <a:srgbClr val="24408A"/>
                </a:solidFill>
                <a:latin typeface="Tahoma"/>
                <a:cs typeface="Tahoma"/>
              </a:rPr>
              <a:t>Høegholm</a:t>
            </a:r>
            <a:endParaRPr sz="1224">
              <a:latin typeface="Tahoma"/>
              <a:cs typeface="Tahoma"/>
            </a:endParaRPr>
          </a:p>
          <a:p>
            <a:pPr marL="402497">
              <a:spcBef>
                <a:spcPts val="875"/>
              </a:spcBef>
            </a:pPr>
            <a:r>
              <a:rPr sz="589" dirty="0">
                <a:solidFill>
                  <a:srgbClr val="24408A"/>
                </a:solidFill>
                <a:latin typeface="Tahoma"/>
                <a:cs typeface="Tahoma"/>
              </a:rPr>
              <a:t>Maj</a:t>
            </a:r>
            <a:r>
              <a:rPr sz="589" spc="32" dirty="0">
                <a:solidFill>
                  <a:srgbClr val="24408A"/>
                </a:solidFill>
                <a:latin typeface="Tahoma"/>
                <a:cs typeface="Tahoma"/>
              </a:rPr>
              <a:t> </a:t>
            </a:r>
            <a:r>
              <a:rPr sz="589" spc="-18" dirty="0">
                <a:solidFill>
                  <a:srgbClr val="24408A"/>
                </a:solidFill>
                <a:latin typeface="Tahoma"/>
                <a:cs typeface="Tahoma"/>
              </a:rPr>
              <a:t>2022</a:t>
            </a:r>
            <a:endParaRPr sz="589">
              <a:latin typeface="Tahoma"/>
              <a:cs typeface="Tahoma"/>
            </a:endParaRPr>
          </a:p>
        </p:txBody>
      </p:sp>
      <p:sp>
        <p:nvSpPr>
          <p:cNvPr id="3" name="object 3"/>
          <p:cNvSpPr txBox="1">
            <a:spLocks noGrp="1"/>
          </p:cNvSpPr>
          <p:nvPr>
            <p:ph type="title"/>
          </p:nvPr>
        </p:nvSpPr>
        <p:spPr>
          <a:xfrm>
            <a:off x="2226952" y="978353"/>
            <a:ext cx="9140554" cy="262787"/>
          </a:xfrm>
          <a:prstGeom prst="rect">
            <a:avLst/>
          </a:prstGeom>
        </p:spPr>
        <p:txBody>
          <a:bodyPr vert="horz" wrap="square" lIns="0" tIns="11516" rIns="0" bIns="0" rtlCol="0" anchor="ctr">
            <a:spAutoFit/>
          </a:bodyPr>
          <a:lstStyle/>
          <a:p>
            <a:pPr marL="11516">
              <a:lnSpc>
                <a:spcPct val="100000"/>
              </a:lnSpc>
              <a:spcBef>
                <a:spcPts val="91"/>
              </a:spcBef>
            </a:pPr>
            <a:r>
              <a:rPr spc="-9" dirty="0"/>
              <a:t>Præsentationsmøde</a:t>
            </a:r>
          </a:p>
        </p:txBody>
      </p:sp>
      <p:sp>
        <p:nvSpPr>
          <p:cNvPr id="4" name="object 4"/>
          <p:cNvSpPr txBox="1"/>
          <p:nvPr/>
        </p:nvSpPr>
        <p:spPr>
          <a:xfrm>
            <a:off x="2052211" y="1189397"/>
            <a:ext cx="2076402" cy="1030690"/>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7.</a:t>
            </a:r>
            <a:r>
              <a:rPr sz="1632" spc="-18" dirty="0">
                <a:solidFill>
                  <a:srgbClr val="636466"/>
                </a:solidFill>
                <a:latin typeface="Georgia"/>
                <a:cs typeface="Georgia"/>
              </a:rPr>
              <a:t> </a:t>
            </a:r>
            <a:r>
              <a:rPr sz="1632" dirty="0">
                <a:solidFill>
                  <a:srgbClr val="636466"/>
                </a:solidFill>
                <a:latin typeface="Georgia"/>
                <a:cs typeface="Georgia"/>
              </a:rPr>
              <a:t>juni</a:t>
            </a:r>
            <a:r>
              <a:rPr sz="1632" spc="-5" dirty="0">
                <a:solidFill>
                  <a:srgbClr val="636466"/>
                </a:solidFill>
                <a:latin typeface="Georgia"/>
                <a:cs typeface="Georgia"/>
              </a:rPr>
              <a:t> </a:t>
            </a:r>
            <a:r>
              <a:rPr sz="1632" spc="-18" dirty="0">
                <a:solidFill>
                  <a:srgbClr val="636466"/>
                </a:solidFill>
                <a:latin typeface="Georgia"/>
                <a:cs typeface="Georgia"/>
              </a:rPr>
              <a:t>2022</a:t>
            </a:r>
            <a:endParaRPr sz="1632">
              <a:latin typeface="Georgia"/>
              <a:cs typeface="Georgia"/>
            </a:endParaRPr>
          </a:p>
          <a:p>
            <a:pPr>
              <a:lnSpc>
                <a:spcPct val="100000"/>
              </a:lnSpc>
            </a:pPr>
            <a:endParaRPr sz="1814">
              <a:latin typeface="Georgia"/>
              <a:cs typeface="Georgia"/>
            </a:endParaRPr>
          </a:p>
          <a:p>
            <a:pPr marL="11516">
              <a:spcBef>
                <a:spcPts val="1215"/>
              </a:spcBef>
            </a:pPr>
            <a:r>
              <a:rPr sz="2176" spc="-9" dirty="0">
                <a:solidFill>
                  <a:srgbClr val="629ABE"/>
                </a:solidFill>
                <a:latin typeface="Georgia"/>
                <a:cs typeface="Georgia"/>
              </a:rPr>
              <a:t>Miljøredegørelse</a:t>
            </a:r>
            <a:endParaRPr sz="2176">
              <a:latin typeface="Georgia"/>
              <a:cs typeface="Georgia"/>
            </a:endParaRPr>
          </a:p>
        </p:txBody>
      </p:sp>
      <p:pic>
        <p:nvPicPr>
          <p:cNvPr id="5" name="object 5"/>
          <p:cNvPicPr/>
          <p:nvPr/>
        </p:nvPicPr>
        <p:blipFill>
          <a:blip r:embed="rId2" cstate="print"/>
          <a:stretch>
            <a:fillRect/>
          </a:stretch>
        </p:blipFill>
        <p:spPr>
          <a:xfrm>
            <a:off x="2063731" y="6134923"/>
            <a:ext cx="897731" cy="41108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1557506"/>
            <a:ext cx="2183504" cy="346464"/>
          </a:xfrm>
          <a:prstGeom prst="rect">
            <a:avLst/>
          </a:prstGeom>
        </p:spPr>
        <p:txBody>
          <a:bodyPr vert="horz" wrap="square" lIns="0" tIns="11516" rIns="0" bIns="0" rtlCol="0" anchor="ctr">
            <a:spAutoFit/>
          </a:bodyPr>
          <a:lstStyle/>
          <a:p>
            <a:pPr marL="11516">
              <a:lnSpc>
                <a:spcPct val="100000"/>
              </a:lnSpc>
              <a:spcBef>
                <a:spcPts val="91"/>
              </a:spcBef>
            </a:pPr>
            <a:r>
              <a:rPr dirty="0"/>
              <a:t>Der</a:t>
            </a:r>
            <a:r>
              <a:rPr spc="-14" dirty="0"/>
              <a:t> </a:t>
            </a:r>
            <a:r>
              <a:rPr dirty="0"/>
              <a:t>er</a:t>
            </a:r>
            <a:r>
              <a:rPr spc="-9" dirty="0"/>
              <a:t> udarbejdet</a:t>
            </a:r>
            <a:endParaRPr/>
          </a:p>
        </p:txBody>
      </p:sp>
      <p:sp>
        <p:nvSpPr>
          <p:cNvPr id="3" name="object 3"/>
          <p:cNvSpPr txBox="1"/>
          <p:nvPr/>
        </p:nvSpPr>
        <p:spPr>
          <a:xfrm>
            <a:off x="2052211" y="2207517"/>
            <a:ext cx="6597154" cy="3170005"/>
          </a:xfrm>
          <a:prstGeom prst="rect">
            <a:avLst/>
          </a:prstGeom>
        </p:spPr>
        <p:txBody>
          <a:bodyPr vert="horz" wrap="square" lIns="0" tIns="80615" rIns="0" bIns="0" rtlCol="0">
            <a:spAutoFit/>
          </a:bodyPr>
          <a:lstStyle/>
          <a:p>
            <a:pPr marL="11516">
              <a:spcBef>
                <a:spcPts val="635"/>
              </a:spcBef>
            </a:pPr>
            <a:r>
              <a:rPr sz="1814" b="1" dirty="0">
                <a:solidFill>
                  <a:srgbClr val="636466"/>
                </a:solidFill>
                <a:latin typeface="Georgia"/>
                <a:cs typeface="Georgia"/>
              </a:rPr>
              <a:t>Miljøkonsekvensvurdering</a:t>
            </a:r>
            <a:r>
              <a:rPr sz="1814" b="1" spc="-18" dirty="0">
                <a:solidFill>
                  <a:srgbClr val="636466"/>
                </a:solidFill>
                <a:latin typeface="Georgia"/>
                <a:cs typeface="Georgia"/>
              </a:rPr>
              <a:t> </a:t>
            </a:r>
            <a:r>
              <a:rPr sz="1814" dirty="0">
                <a:solidFill>
                  <a:srgbClr val="636466"/>
                </a:solidFill>
                <a:latin typeface="Georgia"/>
                <a:cs typeface="Georgia"/>
              </a:rPr>
              <a:t>(VVM)</a:t>
            </a:r>
            <a:r>
              <a:rPr sz="1814" spc="-41" dirty="0">
                <a:solidFill>
                  <a:srgbClr val="636466"/>
                </a:solidFill>
                <a:latin typeface="Georgia"/>
                <a:cs typeface="Georgia"/>
              </a:rPr>
              <a:t> </a:t>
            </a:r>
            <a:r>
              <a:rPr sz="1814" dirty="0">
                <a:solidFill>
                  <a:srgbClr val="636466"/>
                </a:solidFill>
                <a:latin typeface="Georgia"/>
                <a:cs typeface="Georgia"/>
              </a:rPr>
              <a:t>for</a:t>
            </a:r>
            <a:r>
              <a:rPr sz="1814" spc="-36" dirty="0">
                <a:solidFill>
                  <a:srgbClr val="636466"/>
                </a:solidFill>
                <a:latin typeface="Georgia"/>
                <a:cs typeface="Georgia"/>
              </a:rPr>
              <a:t> </a:t>
            </a:r>
            <a:r>
              <a:rPr sz="1814" spc="-9" dirty="0">
                <a:solidFill>
                  <a:srgbClr val="636466"/>
                </a:solidFill>
                <a:latin typeface="Georgia"/>
                <a:cs typeface="Georgia"/>
              </a:rPr>
              <a:t>projektforslaget</a:t>
            </a:r>
            <a:endParaRPr sz="1814" dirty="0">
              <a:latin typeface="Georgia"/>
              <a:cs typeface="Georgia"/>
            </a:endParaRPr>
          </a:p>
          <a:p>
            <a:pPr marL="11516">
              <a:spcBef>
                <a:spcPts val="544"/>
              </a:spcBef>
            </a:pPr>
            <a:r>
              <a:rPr sz="1814" b="1" dirty="0">
                <a:solidFill>
                  <a:srgbClr val="636466"/>
                </a:solidFill>
                <a:latin typeface="Georgia"/>
                <a:cs typeface="Georgia"/>
              </a:rPr>
              <a:t>Miljøvurdering</a:t>
            </a:r>
            <a:r>
              <a:rPr sz="1814" b="1" spc="-41" dirty="0">
                <a:solidFill>
                  <a:srgbClr val="636466"/>
                </a:solidFill>
                <a:latin typeface="Georgia"/>
                <a:cs typeface="Georgia"/>
              </a:rPr>
              <a:t> </a:t>
            </a:r>
            <a:r>
              <a:rPr sz="1814" dirty="0">
                <a:solidFill>
                  <a:srgbClr val="636466"/>
                </a:solidFill>
                <a:latin typeface="Georgia"/>
                <a:cs typeface="Georgia"/>
              </a:rPr>
              <a:t>for</a:t>
            </a:r>
            <a:r>
              <a:rPr sz="1814" spc="-27" dirty="0">
                <a:solidFill>
                  <a:srgbClr val="636466"/>
                </a:solidFill>
                <a:latin typeface="Georgia"/>
                <a:cs typeface="Georgia"/>
              </a:rPr>
              <a:t> </a:t>
            </a:r>
            <a:r>
              <a:rPr sz="1814" dirty="0">
                <a:solidFill>
                  <a:srgbClr val="636466"/>
                </a:solidFill>
                <a:latin typeface="Georgia"/>
                <a:cs typeface="Georgia"/>
              </a:rPr>
              <a:t>forslag</a:t>
            </a:r>
            <a:r>
              <a:rPr sz="1814" spc="-32" dirty="0">
                <a:solidFill>
                  <a:srgbClr val="636466"/>
                </a:solidFill>
                <a:latin typeface="Georgia"/>
                <a:cs typeface="Georgia"/>
              </a:rPr>
              <a:t> </a:t>
            </a:r>
            <a:r>
              <a:rPr sz="1814" dirty="0">
                <a:solidFill>
                  <a:srgbClr val="636466"/>
                </a:solidFill>
                <a:latin typeface="Georgia"/>
                <a:cs typeface="Georgia"/>
              </a:rPr>
              <a:t>til</a:t>
            </a:r>
            <a:r>
              <a:rPr sz="1814" spc="-27" dirty="0">
                <a:solidFill>
                  <a:srgbClr val="636466"/>
                </a:solidFill>
                <a:latin typeface="Georgia"/>
                <a:cs typeface="Georgia"/>
              </a:rPr>
              <a:t> </a:t>
            </a:r>
            <a:r>
              <a:rPr sz="1814" dirty="0">
                <a:solidFill>
                  <a:srgbClr val="636466"/>
                </a:solidFill>
                <a:latin typeface="Georgia"/>
                <a:cs typeface="Georgia"/>
              </a:rPr>
              <a:t>lokalplan</a:t>
            </a:r>
            <a:r>
              <a:rPr sz="1814" spc="-27" dirty="0">
                <a:solidFill>
                  <a:srgbClr val="636466"/>
                </a:solidFill>
                <a:latin typeface="Georgia"/>
                <a:cs typeface="Georgia"/>
              </a:rPr>
              <a:t> </a:t>
            </a:r>
            <a:r>
              <a:rPr sz="1814" dirty="0">
                <a:solidFill>
                  <a:srgbClr val="636466"/>
                </a:solidFill>
                <a:latin typeface="Georgia"/>
                <a:cs typeface="Georgia"/>
              </a:rPr>
              <a:t>og</a:t>
            </a:r>
            <a:r>
              <a:rPr sz="1814" spc="-27" dirty="0">
                <a:solidFill>
                  <a:srgbClr val="636466"/>
                </a:solidFill>
                <a:latin typeface="Georgia"/>
                <a:cs typeface="Georgia"/>
              </a:rPr>
              <a:t> </a:t>
            </a:r>
            <a:r>
              <a:rPr sz="1814" spc="-9" dirty="0">
                <a:solidFill>
                  <a:srgbClr val="636466"/>
                </a:solidFill>
                <a:latin typeface="Georgia"/>
                <a:cs typeface="Georgia"/>
              </a:rPr>
              <a:t>kommuneplantillæg</a:t>
            </a:r>
            <a:endParaRPr sz="1814" dirty="0">
              <a:latin typeface="Georgia"/>
              <a:cs typeface="Georgia"/>
            </a:endParaRPr>
          </a:p>
          <a:p>
            <a:pPr>
              <a:spcBef>
                <a:spcPts val="41"/>
              </a:spcBef>
            </a:pPr>
            <a:endParaRPr sz="2358" dirty="0">
              <a:latin typeface="Georgia"/>
              <a:cs typeface="Georgia"/>
            </a:endParaRPr>
          </a:p>
          <a:p>
            <a:pPr marL="11516" marR="1374478">
              <a:lnSpc>
                <a:spcPct val="125000"/>
              </a:lnSpc>
            </a:pPr>
            <a:r>
              <a:rPr sz="1814" dirty="0">
                <a:solidFill>
                  <a:srgbClr val="636466"/>
                </a:solidFill>
                <a:latin typeface="Georgia"/>
                <a:cs typeface="Georgia"/>
              </a:rPr>
              <a:t>Indhold</a:t>
            </a:r>
            <a:r>
              <a:rPr sz="1814" spc="-5" dirty="0">
                <a:solidFill>
                  <a:srgbClr val="636466"/>
                </a:solidFill>
                <a:latin typeface="Georgia"/>
                <a:cs typeface="Georgia"/>
              </a:rPr>
              <a:t> </a:t>
            </a:r>
            <a:r>
              <a:rPr sz="1814" dirty="0">
                <a:solidFill>
                  <a:srgbClr val="636466"/>
                </a:solidFill>
                <a:latin typeface="Georgia"/>
                <a:cs typeface="Georgia"/>
              </a:rPr>
              <a:t>og</a:t>
            </a:r>
            <a:r>
              <a:rPr sz="1814" spc="-5" dirty="0">
                <a:solidFill>
                  <a:srgbClr val="636466"/>
                </a:solidFill>
                <a:latin typeface="Georgia"/>
                <a:cs typeface="Georgia"/>
              </a:rPr>
              <a:t> </a:t>
            </a:r>
            <a:r>
              <a:rPr sz="1814" dirty="0">
                <a:solidFill>
                  <a:srgbClr val="636466"/>
                </a:solidFill>
                <a:latin typeface="Georgia"/>
                <a:cs typeface="Georgia"/>
              </a:rPr>
              <a:t>konklusioner</a:t>
            </a:r>
            <a:r>
              <a:rPr sz="1814" spc="-5" dirty="0">
                <a:solidFill>
                  <a:srgbClr val="636466"/>
                </a:solidFill>
                <a:latin typeface="Georgia"/>
                <a:cs typeface="Georgia"/>
              </a:rPr>
              <a:t> </a:t>
            </a:r>
            <a:r>
              <a:rPr sz="1814" dirty="0">
                <a:solidFill>
                  <a:srgbClr val="636466"/>
                </a:solidFill>
                <a:latin typeface="Georgia"/>
                <a:cs typeface="Georgia"/>
              </a:rPr>
              <a:t>i</a:t>
            </a:r>
            <a:r>
              <a:rPr sz="1814" spc="-5" dirty="0">
                <a:solidFill>
                  <a:srgbClr val="636466"/>
                </a:solidFill>
                <a:latin typeface="Georgia"/>
                <a:cs typeface="Georgia"/>
              </a:rPr>
              <a:t> </a:t>
            </a:r>
            <a:r>
              <a:rPr sz="1814" dirty="0">
                <a:solidFill>
                  <a:srgbClr val="636466"/>
                </a:solidFill>
                <a:latin typeface="Georgia"/>
                <a:cs typeface="Georgia"/>
              </a:rPr>
              <a:t>de</a:t>
            </a:r>
            <a:r>
              <a:rPr sz="1814" spc="-9" dirty="0">
                <a:solidFill>
                  <a:srgbClr val="636466"/>
                </a:solidFill>
                <a:latin typeface="Georgia"/>
                <a:cs typeface="Georgia"/>
              </a:rPr>
              <a:t> </a:t>
            </a:r>
            <a:r>
              <a:rPr sz="1814" dirty="0">
                <a:solidFill>
                  <a:srgbClr val="636466"/>
                </a:solidFill>
                <a:latin typeface="Georgia"/>
                <a:cs typeface="Georgia"/>
              </a:rPr>
              <a:t>to</a:t>
            </a:r>
            <a:r>
              <a:rPr sz="1814" spc="-5" dirty="0">
                <a:solidFill>
                  <a:srgbClr val="636466"/>
                </a:solidFill>
                <a:latin typeface="Georgia"/>
                <a:cs typeface="Georgia"/>
              </a:rPr>
              <a:t> </a:t>
            </a:r>
            <a:r>
              <a:rPr sz="1814" spc="-9" dirty="0">
                <a:solidFill>
                  <a:srgbClr val="636466"/>
                </a:solidFill>
                <a:latin typeface="Georgia"/>
                <a:cs typeface="Georgia"/>
              </a:rPr>
              <a:t>miljøundersøgelser </a:t>
            </a:r>
            <a:r>
              <a:rPr sz="1814" dirty="0">
                <a:solidFill>
                  <a:srgbClr val="636466"/>
                </a:solidFill>
                <a:latin typeface="Georgia"/>
                <a:cs typeface="Georgia"/>
              </a:rPr>
              <a:t>er</a:t>
            </a:r>
            <a:r>
              <a:rPr sz="1814" spc="-9" dirty="0">
                <a:solidFill>
                  <a:srgbClr val="636466"/>
                </a:solidFill>
                <a:latin typeface="Georgia"/>
                <a:cs typeface="Georgia"/>
              </a:rPr>
              <a:t> </a:t>
            </a:r>
            <a:r>
              <a:rPr sz="1814" dirty="0">
                <a:solidFill>
                  <a:srgbClr val="636466"/>
                </a:solidFill>
                <a:latin typeface="Georgia"/>
                <a:cs typeface="Georgia"/>
              </a:rPr>
              <a:t>i</a:t>
            </a:r>
            <a:r>
              <a:rPr sz="1814" spc="-5" dirty="0">
                <a:solidFill>
                  <a:srgbClr val="636466"/>
                </a:solidFill>
                <a:latin typeface="Georgia"/>
                <a:cs typeface="Georgia"/>
              </a:rPr>
              <a:t> </a:t>
            </a:r>
            <a:r>
              <a:rPr sz="1814" dirty="0">
                <a:solidFill>
                  <a:srgbClr val="636466"/>
                </a:solidFill>
                <a:latin typeface="Georgia"/>
                <a:cs typeface="Georgia"/>
              </a:rPr>
              <a:t>al væsentlighed </a:t>
            </a:r>
            <a:r>
              <a:rPr sz="1814" spc="-9" dirty="0">
                <a:solidFill>
                  <a:srgbClr val="636466"/>
                </a:solidFill>
                <a:latin typeface="Georgia"/>
                <a:cs typeface="Georgia"/>
              </a:rPr>
              <a:t>enslydende</a:t>
            </a:r>
            <a:endParaRPr sz="1814" dirty="0">
              <a:latin typeface="Georgia"/>
              <a:cs typeface="Georgia"/>
            </a:endParaRPr>
          </a:p>
          <a:p>
            <a:pPr>
              <a:spcBef>
                <a:spcPts val="18"/>
              </a:spcBef>
            </a:pPr>
            <a:endParaRPr sz="2856" dirty="0">
              <a:latin typeface="Georgia"/>
              <a:cs typeface="Georgia"/>
            </a:endParaRPr>
          </a:p>
          <a:p>
            <a:pPr marL="11516"/>
            <a:r>
              <a:rPr sz="1814" dirty="0">
                <a:solidFill>
                  <a:srgbClr val="636466"/>
                </a:solidFill>
                <a:latin typeface="Georgia"/>
                <a:cs typeface="Georgia"/>
              </a:rPr>
              <a:t>Konklusioner</a:t>
            </a:r>
            <a:r>
              <a:rPr sz="1814" spc="-27" dirty="0">
                <a:solidFill>
                  <a:srgbClr val="636466"/>
                </a:solidFill>
                <a:latin typeface="Georgia"/>
                <a:cs typeface="Georgia"/>
              </a:rPr>
              <a:t> </a:t>
            </a:r>
            <a:r>
              <a:rPr sz="1814" dirty="0">
                <a:solidFill>
                  <a:srgbClr val="636466"/>
                </a:solidFill>
                <a:latin typeface="Georgia"/>
                <a:cs typeface="Georgia"/>
              </a:rPr>
              <a:t>for</a:t>
            </a:r>
            <a:r>
              <a:rPr sz="1814" spc="-14" dirty="0">
                <a:solidFill>
                  <a:srgbClr val="636466"/>
                </a:solidFill>
                <a:latin typeface="Georgia"/>
                <a:cs typeface="Georgia"/>
              </a:rPr>
              <a:t> </a:t>
            </a:r>
            <a:r>
              <a:rPr sz="1814" dirty="0">
                <a:solidFill>
                  <a:srgbClr val="636466"/>
                </a:solidFill>
                <a:latin typeface="Georgia"/>
                <a:cs typeface="Georgia"/>
              </a:rPr>
              <a:t>de</a:t>
            </a:r>
            <a:r>
              <a:rPr sz="1814" spc="-18" dirty="0">
                <a:solidFill>
                  <a:srgbClr val="636466"/>
                </a:solidFill>
                <a:latin typeface="Georgia"/>
                <a:cs typeface="Georgia"/>
              </a:rPr>
              <a:t> </a:t>
            </a:r>
            <a:r>
              <a:rPr sz="1814" dirty="0">
                <a:solidFill>
                  <a:srgbClr val="636466"/>
                </a:solidFill>
                <a:latin typeface="Georgia"/>
                <a:cs typeface="Georgia"/>
              </a:rPr>
              <a:t>to</a:t>
            </a:r>
            <a:r>
              <a:rPr sz="1814" spc="-14" dirty="0">
                <a:solidFill>
                  <a:srgbClr val="636466"/>
                </a:solidFill>
                <a:latin typeface="Georgia"/>
                <a:cs typeface="Georgia"/>
              </a:rPr>
              <a:t> </a:t>
            </a:r>
            <a:r>
              <a:rPr sz="1814" dirty="0">
                <a:solidFill>
                  <a:srgbClr val="636466"/>
                </a:solidFill>
                <a:latin typeface="Georgia"/>
                <a:cs typeface="Georgia"/>
              </a:rPr>
              <a:t>miljøundersøgelser</a:t>
            </a:r>
            <a:r>
              <a:rPr sz="1814" spc="-14" dirty="0">
                <a:solidFill>
                  <a:srgbClr val="636466"/>
                </a:solidFill>
                <a:latin typeface="Georgia"/>
                <a:cs typeface="Georgia"/>
              </a:rPr>
              <a:t> </a:t>
            </a:r>
            <a:r>
              <a:rPr sz="1814" dirty="0">
                <a:solidFill>
                  <a:srgbClr val="636466"/>
                </a:solidFill>
                <a:latin typeface="Georgia"/>
                <a:cs typeface="Georgia"/>
              </a:rPr>
              <a:t>er</a:t>
            </a:r>
            <a:r>
              <a:rPr sz="1814" spc="-14" dirty="0">
                <a:solidFill>
                  <a:srgbClr val="636466"/>
                </a:solidFill>
                <a:latin typeface="Georgia"/>
                <a:cs typeface="Georgia"/>
              </a:rPr>
              <a:t> </a:t>
            </a:r>
            <a:r>
              <a:rPr sz="1814" dirty="0">
                <a:solidFill>
                  <a:srgbClr val="636466"/>
                </a:solidFill>
                <a:latin typeface="Georgia"/>
                <a:cs typeface="Georgia"/>
              </a:rPr>
              <a:t>samlet</a:t>
            </a:r>
            <a:r>
              <a:rPr sz="1814" spc="-18" dirty="0">
                <a:solidFill>
                  <a:srgbClr val="636466"/>
                </a:solidFill>
                <a:latin typeface="Georgia"/>
                <a:cs typeface="Georgia"/>
              </a:rPr>
              <a:t> </a:t>
            </a:r>
            <a:r>
              <a:rPr sz="1814" dirty="0">
                <a:solidFill>
                  <a:srgbClr val="636466"/>
                </a:solidFill>
                <a:latin typeface="Georgia"/>
                <a:cs typeface="Georgia"/>
              </a:rPr>
              <a:t>i</a:t>
            </a:r>
            <a:r>
              <a:rPr sz="1814" spc="-14" dirty="0">
                <a:solidFill>
                  <a:srgbClr val="636466"/>
                </a:solidFill>
                <a:latin typeface="Georgia"/>
                <a:cs typeface="Georgia"/>
              </a:rPr>
              <a:t> </a:t>
            </a:r>
            <a:r>
              <a:rPr sz="1814" dirty="0">
                <a:solidFill>
                  <a:srgbClr val="636466"/>
                </a:solidFill>
                <a:latin typeface="Georgia"/>
                <a:cs typeface="Georgia"/>
              </a:rPr>
              <a:t>én</a:t>
            </a:r>
            <a:r>
              <a:rPr sz="1814" spc="-14" dirty="0">
                <a:solidFill>
                  <a:srgbClr val="636466"/>
                </a:solidFill>
                <a:latin typeface="Georgia"/>
                <a:cs typeface="Georgia"/>
              </a:rPr>
              <a:t> </a:t>
            </a:r>
            <a:r>
              <a:rPr sz="1814" spc="-9" dirty="0">
                <a:solidFill>
                  <a:srgbClr val="636466"/>
                </a:solidFill>
                <a:latin typeface="Georgia"/>
                <a:cs typeface="Georgia"/>
              </a:rPr>
              <a:t>rapport</a:t>
            </a:r>
            <a:endParaRPr sz="1814" dirty="0">
              <a:latin typeface="Georgia"/>
              <a:cs typeface="Georgia"/>
            </a:endParaRPr>
          </a:p>
          <a:p>
            <a:pPr marL="11516">
              <a:spcBef>
                <a:spcPts val="544"/>
              </a:spcBef>
            </a:pPr>
            <a:r>
              <a:rPr sz="1814" b="1" dirty="0">
                <a:solidFill>
                  <a:srgbClr val="636466"/>
                </a:solidFill>
                <a:latin typeface="Georgia"/>
                <a:cs typeface="Georgia"/>
              </a:rPr>
              <a:t>Miljøredegørelse</a:t>
            </a:r>
            <a:r>
              <a:rPr sz="1814" b="1" spc="-27" dirty="0">
                <a:solidFill>
                  <a:srgbClr val="636466"/>
                </a:solidFill>
                <a:latin typeface="Georgia"/>
                <a:cs typeface="Georgia"/>
              </a:rPr>
              <a:t> </a:t>
            </a:r>
            <a:r>
              <a:rPr sz="1814" b="1" dirty="0">
                <a:solidFill>
                  <a:srgbClr val="636466"/>
                </a:solidFill>
                <a:latin typeface="Georgia"/>
                <a:cs typeface="Georgia"/>
              </a:rPr>
              <a:t>for</a:t>
            </a:r>
            <a:r>
              <a:rPr sz="1814" b="1" spc="-23" dirty="0">
                <a:solidFill>
                  <a:srgbClr val="636466"/>
                </a:solidFill>
                <a:latin typeface="Georgia"/>
                <a:cs typeface="Georgia"/>
              </a:rPr>
              <a:t> </a:t>
            </a:r>
            <a:r>
              <a:rPr sz="1814" b="1" dirty="0">
                <a:solidFill>
                  <a:srgbClr val="636466"/>
                </a:solidFill>
                <a:latin typeface="Georgia"/>
                <a:cs typeface="Georgia"/>
              </a:rPr>
              <a:t>solceller</a:t>
            </a:r>
            <a:r>
              <a:rPr sz="1814" b="1" spc="-18" dirty="0">
                <a:solidFill>
                  <a:srgbClr val="636466"/>
                </a:solidFill>
                <a:latin typeface="Georgia"/>
                <a:cs typeface="Georgia"/>
              </a:rPr>
              <a:t> </a:t>
            </a:r>
            <a:r>
              <a:rPr sz="1814" b="1" dirty="0">
                <a:solidFill>
                  <a:srgbClr val="636466"/>
                </a:solidFill>
                <a:latin typeface="Georgia"/>
                <a:cs typeface="Georgia"/>
              </a:rPr>
              <a:t>ved</a:t>
            </a:r>
            <a:r>
              <a:rPr sz="1814" b="1" spc="-18" dirty="0">
                <a:solidFill>
                  <a:srgbClr val="636466"/>
                </a:solidFill>
                <a:latin typeface="Georgia"/>
                <a:cs typeface="Georgia"/>
              </a:rPr>
              <a:t> </a:t>
            </a:r>
            <a:r>
              <a:rPr sz="1814" b="1" spc="-9" dirty="0">
                <a:solidFill>
                  <a:srgbClr val="636466"/>
                </a:solidFill>
                <a:latin typeface="Georgia"/>
                <a:cs typeface="Georgia"/>
              </a:rPr>
              <a:t>Høegholm</a:t>
            </a:r>
            <a:endParaRPr sz="1814" dirty="0">
              <a:latin typeface="Georgia"/>
              <a:cs typeface="Georgia"/>
            </a:endParaRPr>
          </a:p>
          <a:p>
            <a:pPr marL="11516">
              <a:spcBef>
                <a:spcPts val="544"/>
              </a:spcBef>
            </a:pPr>
            <a:r>
              <a:rPr sz="1814" dirty="0">
                <a:solidFill>
                  <a:srgbClr val="636466"/>
                </a:solidFill>
                <a:latin typeface="Georgia"/>
                <a:cs typeface="Georgia"/>
              </a:rPr>
              <a:t>Ansvarlig:</a:t>
            </a:r>
            <a:r>
              <a:rPr sz="1814" spc="-27" dirty="0">
                <a:solidFill>
                  <a:srgbClr val="636466"/>
                </a:solidFill>
                <a:latin typeface="Georgia"/>
                <a:cs typeface="Georgia"/>
              </a:rPr>
              <a:t> </a:t>
            </a:r>
            <a:r>
              <a:rPr sz="1814" dirty="0">
                <a:solidFill>
                  <a:srgbClr val="636466"/>
                </a:solidFill>
                <a:latin typeface="Georgia"/>
                <a:cs typeface="Georgia"/>
              </a:rPr>
              <a:t>Syddjurs</a:t>
            </a:r>
            <a:r>
              <a:rPr sz="1814" spc="-23" dirty="0">
                <a:solidFill>
                  <a:srgbClr val="636466"/>
                </a:solidFill>
                <a:latin typeface="Georgia"/>
                <a:cs typeface="Georgia"/>
              </a:rPr>
              <a:t> </a:t>
            </a:r>
            <a:r>
              <a:rPr sz="1814" dirty="0">
                <a:solidFill>
                  <a:srgbClr val="636466"/>
                </a:solidFill>
                <a:latin typeface="Georgia"/>
                <a:cs typeface="Georgia"/>
              </a:rPr>
              <a:t>Kommune</a:t>
            </a:r>
            <a:r>
              <a:rPr sz="1814" spc="-18" dirty="0">
                <a:solidFill>
                  <a:srgbClr val="636466"/>
                </a:solidFill>
                <a:latin typeface="Georgia"/>
                <a:cs typeface="Georgia"/>
              </a:rPr>
              <a:t> </a:t>
            </a:r>
            <a:r>
              <a:rPr sz="1814" dirty="0">
                <a:solidFill>
                  <a:srgbClr val="636466"/>
                </a:solidFill>
                <a:latin typeface="Georgia"/>
                <a:cs typeface="Georgia"/>
              </a:rPr>
              <a:t>i</a:t>
            </a:r>
            <a:r>
              <a:rPr sz="1814" spc="-23" dirty="0">
                <a:solidFill>
                  <a:srgbClr val="636466"/>
                </a:solidFill>
                <a:latin typeface="Georgia"/>
                <a:cs typeface="Georgia"/>
              </a:rPr>
              <a:t> </a:t>
            </a:r>
            <a:r>
              <a:rPr sz="1814" dirty="0">
                <a:solidFill>
                  <a:srgbClr val="636466"/>
                </a:solidFill>
                <a:latin typeface="Georgia"/>
                <a:cs typeface="Georgia"/>
              </a:rPr>
              <a:t>samarbejde</a:t>
            </a:r>
            <a:r>
              <a:rPr sz="1814" spc="-23" dirty="0">
                <a:solidFill>
                  <a:srgbClr val="636466"/>
                </a:solidFill>
                <a:latin typeface="Georgia"/>
                <a:cs typeface="Georgia"/>
              </a:rPr>
              <a:t> </a:t>
            </a:r>
            <a:r>
              <a:rPr sz="1814" dirty="0">
                <a:solidFill>
                  <a:srgbClr val="636466"/>
                </a:solidFill>
                <a:latin typeface="Georgia"/>
                <a:cs typeface="Georgia"/>
              </a:rPr>
              <a:t>med</a:t>
            </a:r>
            <a:r>
              <a:rPr sz="1814" spc="-14" dirty="0">
                <a:solidFill>
                  <a:srgbClr val="636466"/>
                </a:solidFill>
                <a:latin typeface="Georgia"/>
                <a:cs typeface="Georgia"/>
              </a:rPr>
              <a:t> </a:t>
            </a:r>
            <a:r>
              <a:rPr sz="1814" spc="-9" dirty="0">
                <a:solidFill>
                  <a:srgbClr val="636466"/>
                </a:solidFill>
                <a:latin typeface="Georgia"/>
                <a:cs typeface="Georgia"/>
              </a:rPr>
              <a:t>Urland</a:t>
            </a:r>
            <a:endParaRPr sz="1814" dirty="0">
              <a:latin typeface="Georgia"/>
              <a:cs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ACC38-74D0-4956-B8A7-AFAC2C403C21}"/>
              </a:ext>
            </a:extLst>
          </p:cNvPr>
          <p:cNvSpPr>
            <a:spLocks noGrp="1"/>
          </p:cNvSpPr>
          <p:nvPr>
            <p:ph type="title"/>
          </p:nvPr>
        </p:nvSpPr>
        <p:spPr/>
        <p:txBody>
          <a:bodyPr/>
          <a:lstStyle/>
          <a:p>
            <a:r>
              <a:rPr lang="da-DK" dirty="0">
                <a:solidFill>
                  <a:schemeClr val="bg1"/>
                </a:solidFill>
              </a:rPr>
              <a:t>Beplantning langs Familiesengen</a:t>
            </a:r>
          </a:p>
        </p:txBody>
      </p:sp>
      <p:sp>
        <p:nvSpPr>
          <p:cNvPr id="3" name="Pladsholder til slidenummer 2">
            <a:extLst>
              <a:ext uri="{FF2B5EF4-FFF2-40B4-BE49-F238E27FC236}">
                <a16:creationId xmlns:a16="http://schemas.microsoft.com/office/drawing/2014/main" id="{4BEA6917-3323-4748-80AE-61F038E1453F}"/>
              </a:ext>
            </a:extLst>
          </p:cNvPr>
          <p:cNvSpPr>
            <a:spLocks noGrp="1"/>
          </p:cNvSpPr>
          <p:nvPr>
            <p:ph type="sldNum" sz="quarter" idx="4"/>
          </p:nvPr>
        </p:nvSpPr>
        <p:spPr/>
        <p:txBody>
          <a:bodyPr/>
          <a:lstStyle/>
          <a:p>
            <a:fld id="{99270B79-1B61-4D58-8102-AFDA4AEEE5ED}" type="slidenum">
              <a:rPr lang="da-DK" noProof="0" smtClean="0"/>
              <a:pPr/>
              <a:t>5</a:t>
            </a:fld>
            <a:endParaRPr lang="da-DK" noProof="0"/>
          </a:p>
        </p:txBody>
      </p:sp>
    </p:spTree>
    <p:extLst>
      <p:ext uri="{BB962C8B-B14F-4D97-AF65-F5344CB8AC3E}">
        <p14:creationId xmlns:p14="http://schemas.microsoft.com/office/powerpoint/2010/main" val="373662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2211" y="1570223"/>
            <a:ext cx="4222478" cy="1918497"/>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Landskabsplanlægning</a:t>
            </a:r>
            <a:r>
              <a:rPr sz="1632" spc="-5" dirty="0">
                <a:solidFill>
                  <a:srgbClr val="636466"/>
                </a:solidFill>
                <a:latin typeface="Georgia"/>
                <a:cs typeface="Georgia"/>
              </a:rPr>
              <a:t> </a:t>
            </a:r>
            <a:r>
              <a:rPr sz="1632" dirty="0">
                <a:solidFill>
                  <a:srgbClr val="636466"/>
                </a:solidFill>
                <a:latin typeface="Georgia"/>
                <a:cs typeface="Georgia"/>
              </a:rPr>
              <a:t>og</a:t>
            </a:r>
            <a:r>
              <a:rPr sz="1632" spc="-5" dirty="0">
                <a:solidFill>
                  <a:srgbClr val="636466"/>
                </a:solidFill>
                <a:latin typeface="Georgia"/>
                <a:cs typeface="Georgia"/>
              </a:rPr>
              <a:t> </a:t>
            </a:r>
            <a:r>
              <a:rPr sz="1632" spc="-9" dirty="0">
                <a:solidFill>
                  <a:srgbClr val="636466"/>
                </a:solidFill>
                <a:latin typeface="Georgia"/>
                <a:cs typeface="Georgia"/>
              </a:rPr>
              <a:t>miljøundersøgelser</a:t>
            </a:r>
            <a:endParaRPr sz="1632">
              <a:latin typeface="Georgia"/>
              <a:cs typeface="Georgia"/>
            </a:endParaRPr>
          </a:p>
          <a:p>
            <a:pPr>
              <a:lnSpc>
                <a:spcPct val="100000"/>
              </a:lnSpc>
            </a:pPr>
            <a:endParaRPr sz="1814">
              <a:latin typeface="Georgia"/>
              <a:cs typeface="Georgia"/>
            </a:endParaRPr>
          </a:p>
          <a:p>
            <a:pPr marL="11516">
              <a:spcBef>
                <a:spcPts val="1056"/>
              </a:spcBef>
            </a:pPr>
            <a:r>
              <a:rPr sz="1632" dirty="0">
                <a:solidFill>
                  <a:srgbClr val="636466"/>
                </a:solidFill>
                <a:latin typeface="Georgia"/>
                <a:cs typeface="Georgia"/>
              </a:rPr>
              <a:t>Planlægning</a:t>
            </a:r>
            <a:r>
              <a:rPr sz="1632" spc="-5" dirty="0">
                <a:solidFill>
                  <a:srgbClr val="636466"/>
                </a:solidFill>
                <a:latin typeface="Georgia"/>
                <a:cs typeface="Georgia"/>
              </a:rPr>
              <a:t> </a:t>
            </a:r>
            <a:r>
              <a:rPr sz="1632" dirty="0">
                <a:solidFill>
                  <a:srgbClr val="636466"/>
                </a:solidFill>
                <a:latin typeface="Georgia"/>
                <a:cs typeface="Georgia"/>
              </a:rPr>
              <a:t>for</a:t>
            </a:r>
            <a:r>
              <a:rPr sz="1632" spc="-9" dirty="0">
                <a:solidFill>
                  <a:srgbClr val="636466"/>
                </a:solidFill>
                <a:latin typeface="Georgia"/>
                <a:cs typeface="Georgia"/>
              </a:rPr>
              <a:t> </a:t>
            </a:r>
            <a:r>
              <a:rPr sz="1632" dirty="0">
                <a:solidFill>
                  <a:srgbClr val="636466"/>
                </a:solidFill>
                <a:latin typeface="Georgia"/>
                <a:cs typeface="Georgia"/>
              </a:rPr>
              <a:t>vedvarende </a:t>
            </a:r>
            <a:r>
              <a:rPr sz="1632" spc="-9" dirty="0">
                <a:solidFill>
                  <a:srgbClr val="636466"/>
                </a:solidFill>
                <a:latin typeface="Georgia"/>
                <a:cs typeface="Georgia"/>
              </a:rPr>
              <a:t>energianlæg:</a:t>
            </a:r>
            <a:endParaRPr sz="1632">
              <a:latin typeface="Georgia"/>
              <a:cs typeface="Georgia"/>
            </a:endParaRPr>
          </a:p>
          <a:p>
            <a:pPr marL="188867" indent="-128407">
              <a:spcBef>
                <a:spcPts val="580"/>
              </a:spcBef>
              <a:buChar char="-"/>
              <a:tabLst>
                <a:tab pos="189444" algn="l"/>
              </a:tabLst>
            </a:pPr>
            <a:r>
              <a:rPr sz="1632" dirty="0">
                <a:solidFill>
                  <a:srgbClr val="636466"/>
                </a:solidFill>
                <a:latin typeface="Georgia"/>
                <a:cs typeface="Georgia"/>
              </a:rPr>
              <a:t>Private</a:t>
            </a:r>
            <a:r>
              <a:rPr sz="1632" spc="-18" dirty="0">
                <a:solidFill>
                  <a:srgbClr val="636466"/>
                </a:solidFill>
                <a:latin typeface="Georgia"/>
                <a:cs typeface="Georgia"/>
              </a:rPr>
              <a:t> </a:t>
            </a:r>
            <a:r>
              <a:rPr sz="1632" dirty="0">
                <a:solidFill>
                  <a:srgbClr val="636466"/>
                </a:solidFill>
                <a:latin typeface="Georgia"/>
                <a:cs typeface="Georgia"/>
              </a:rPr>
              <a:t>bygherrer</a:t>
            </a:r>
            <a:r>
              <a:rPr sz="1632" spc="-18" dirty="0">
                <a:solidFill>
                  <a:srgbClr val="636466"/>
                </a:solidFill>
                <a:latin typeface="Georgia"/>
                <a:cs typeface="Georgia"/>
              </a:rPr>
              <a:t> </a:t>
            </a:r>
            <a:r>
              <a:rPr sz="1632" dirty="0">
                <a:solidFill>
                  <a:srgbClr val="636466"/>
                </a:solidFill>
                <a:latin typeface="Georgia"/>
                <a:cs typeface="Georgia"/>
              </a:rPr>
              <a:t>og</a:t>
            </a:r>
            <a:r>
              <a:rPr sz="1632" spc="-14" dirty="0">
                <a:solidFill>
                  <a:srgbClr val="636466"/>
                </a:solidFill>
                <a:latin typeface="Georgia"/>
                <a:cs typeface="Georgia"/>
              </a:rPr>
              <a:t> </a:t>
            </a:r>
            <a:r>
              <a:rPr sz="1632" spc="-9" dirty="0">
                <a:solidFill>
                  <a:srgbClr val="636466"/>
                </a:solidFill>
                <a:latin typeface="Georgia"/>
                <a:cs typeface="Georgia"/>
              </a:rPr>
              <a:t>energiselskaber</a:t>
            </a:r>
            <a:endParaRPr sz="1632">
              <a:latin typeface="Georgia"/>
              <a:cs typeface="Georgia"/>
            </a:endParaRPr>
          </a:p>
          <a:p>
            <a:pPr marL="188867" indent="-128407">
              <a:spcBef>
                <a:spcPts val="580"/>
              </a:spcBef>
              <a:buChar char="-"/>
              <a:tabLst>
                <a:tab pos="189444" algn="l"/>
              </a:tabLst>
            </a:pPr>
            <a:r>
              <a:rPr sz="1632" spc="-9" dirty="0">
                <a:solidFill>
                  <a:srgbClr val="636466"/>
                </a:solidFill>
                <a:latin typeface="Georgia"/>
                <a:cs typeface="Georgia"/>
              </a:rPr>
              <a:t>Kommuner</a:t>
            </a:r>
            <a:endParaRPr sz="1632">
              <a:latin typeface="Georgia"/>
              <a:cs typeface="Georgia"/>
            </a:endParaRPr>
          </a:p>
          <a:p>
            <a:pPr marL="188867" indent="-128407">
              <a:spcBef>
                <a:spcPts val="580"/>
              </a:spcBef>
              <a:buChar char="-"/>
              <a:tabLst>
                <a:tab pos="189444" algn="l"/>
              </a:tabLst>
            </a:pPr>
            <a:r>
              <a:rPr sz="1632" dirty="0">
                <a:solidFill>
                  <a:srgbClr val="636466"/>
                </a:solidFill>
                <a:latin typeface="Georgia"/>
                <a:cs typeface="Georgia"/>
              </a:rPr>
              <a:t>Statslige</a:t>
            </a:r>
            <a:r>
              <a:rPr sz="1632" spc="-41" dirty="0">
                <a:solidFill>
                  <a:srgbClr val="636466"/>
                </a:solidFill>
                <a:latin typeface="Georgia"/>
                <a:cs typeface="Georgia"/>
              </a:rPr>
              <a:t> </a:t>
            </a:r>
            <a:r>
              <a:rPr sz="1632" spc="-9" dirty="0">
                <a:solidFill>
                  <a:srgbClr val="636466"/>
                </a:solidFill>
                <a:latin typeface="Georgia"/>
                <a:cs typeface="Georgia"/>
              </a:rPr>
              <a:t>myndigheder</a:t>
            </a:r>
            <a:endParaRPr sz="1632">
              <a:latin typeface="Georgia"/>
              <a:cs typeface="Georgia"/>
            </a:endParaRPr>
          </a:p>
        </p:txBody>
      </p:sp>
      <p:grpSp>
        <p:nvGrpSpPr>
          <p:cNvPr id="3" name="object 3"/>
          <p:cNvGrpSpPr/>
          <p:nvPr/>
        </p:nvGrpSpPr>
        <p:grpSpPr>
          <a:xfrm>
            <a:off x="5358348" y="2355669"/>
            <a:ext cx="3454336" cy="3857409"/>
            <a:chOff x="4533233" y="2597779"/>
            <a:chExt cx="3809365" cy="4253865"/>
          </a:xfrm>
        </p:grpSpPr>
        <p:sp>
          <p:nvSpPr>
            <p:cNvPr id="4" name="object 4"/>
            <p:cNvSpPr/>
            <p:nvPr/>
          </p:nvSpPr>
          <p:spPr>
            <a:xfrm>
              <a:off x="6611512" y="4950633"/>
              <a:ext cx="129539" cy="317500"/>
            </a:xfrm>
            <a:custGeom>
              <a:avLst/>
              <a:gdLst/>
              <a:ahLst/>
              <a:cxnLst/>
              <a:rect l="l" t="t" r="r" b="b"/>
              <a:pathLst>
                <a:path w="129540" h="317500">
                  <a:moveTo>
                    <a:pt x="29544" y="0"/>
                  </a:moveTo>
                  <a:lnTo>
                    <a:pt x="18309" y="8363"/>
                  </a:lnTo>
                  <a:lnTo>
                    <a:pt x="2912" y="32199"/>
                  </a:lnTo>
                  <a:lnTo>
                    <a:pt x="0" y="42235"/>
                  </a:lnTo>
                  <a:lnTo>
                    <a:pt x="4161" y="70253"/>
                  </a:lnTo>
                  <a:lnTo>
                    <a:pt x="6658" y="74016"/>
                  </a:lnTo>
                  <a:lnTo>
                    <a:pt x="7490" y="79035"/>
                  </a:lnTo>
                  <a:lnTo>
                    <a:pt x="9987" y="80296"/>
                  </a:lnTo>
                  <a:lnTo>
                    <a:pt x="11651" y="86562"/>
                  </a:lnTo>
                  <a:lnTo>
                    <a:pt x="24967" y="84471"/>
                  </a:lnTo>
                  <a:lnTo>
                    <a:pt x="58257" y="112489"/>
                  </a:lnTo>
                  <a:lnTo>
                    <a:pt x="59922" y="120434"/>
                  </a:lnTo>
                  <a:lnTo>
                    <a:pt x="55344" y="158070"/>
                  </a:lnTo>
                  <a:lnTo>
                    <a:pt x="52841" y="163931"/>
                  </a:lnTo>
                  <a:lnTo>
                    <a:pt x="50767" y="173960"/>
                  </a:lnTo>
                  <a:lnTo>
                    <a:pt x="49102" y="178142"/>
                  </a:lnTo>
                  <a:lnTo>
                    <a:pt x="45357" y="180651"/>
                  </a:lnTo>
                  <a:lnTo>
                    <a:pt x="42437" y="182742"/>
                  </a:lnTo>
                  <a:lnTo>
                    <a:pt x="36203" y="182324"/>
                  </a:lnTo>
                  <a:lnTo>
                    <a:pt x="27048" y="182324"/>
                  </a:lnTo>
                  <a:lnTo>
                    <a:pt x="23303" y="186087"/>
                  </a:lnTo>
                  <a:lnTo>
                    <a:pt x="13732" y="196124"/>
                  </a:lnTo>
                  <a:lnTo>
                    <a:pt x="10819" y="204487"/>
                  </a:lnTo>
                  <a:lnTo>
                    <a:pt x="8738" y="236687"/>
                  </a:lnTo>
                  <a:lnTo>
                    <a:pt x="12899" y="280177"/>
                  </a:lnTo>
                  <a:lnTo>
                    <a:pt x="24551" y="309867"/>
                  </a:lnTo>
                  <a:lnTo>
                    <a:pt x="28296" y="311540"/>
                  </a:lnTo>
                  <a:lnTo>
                    <a:pt x="35779" y="312376"/>
                  </a:lnTo>
                  <a:lnTo>
                    <a:pt x="54096" y="309449"/>
                  </a:lnTo>
                  <a:lnTo>
                    <a:pt x="61586" y="314467"/>
                  </a:lnTo>
                  <a:lnTo>
                    <a:pt x="73647" y="315303"/>
                  </a:lnTo>
                  <a:lnTo>
                    <a:pt x="84882" y="316976"/>
                  </a:lnTo>
                  <a:lnTo>
                    <a:pt x="86970" y="314049"/>
                  </a:lnTo>
                  <a:lnTo>
                    <a:pt x="84050" y="306522"/>
                  </a:lnTo>
                  <a:lnTo>
                    <a:pt x="84050" y="297322"/>
                  </a:lnTo>
                  <a:lnTo>
                    <a:pt x="89467" y="289384"/>
                  </a:lnTo>
                  <a:lnTo>
                    <a:pt x="96125" y="281431"/>
                  </a:lnTo>
                  <a:lnTo>
                    <a:pt x="98621" y="262613"/>
                  </a:lnTo>
                  <a:lnTo>
                    <a:pt x="97789" y="249650"/>
                  </a:lnTo>
                  <a:lnTo>
                    <a:pt x="93212" y="237523"/>
                  </a:lnTo>
                  <a:lnTo>
                    <a:pt x="94876" y="217450"/>
                  </a:lnTo>
                  <a:lnTo>
                    <a:pt x="100286" y="198214"/>
                  </a:lnTo>
                  <a:lnTo>
                    <a:pt x="114018" y="181487"/>
                  </a:lnTo>
                  <a:lnTo>
                    <a:pt x="122341" y="176051"/>
                  </a:lnTo>
                  <a:lnTo>
                    <a:pt x="123589" y="169779"/>
                  </a:lnTo>
                  <a:lnTo>
                    <a:pt x="122341" y="164760"/>
                  </a:lnTo>
                  <a:lnTo>
                    <a:pt x="129408" y="138834"/>
                  </a:lnTo>
                  <a:lnTo>
                    <a:pt x="126918" y="125034"/>
                  </a:lnTo>
                  <a:lnTo>
                    <a:pt x="120260" y="99525"/>
                  </a:lnTo>
                  <a:lnTo>
                    <a:pt x="118179" y="104961"/>
                  </a:lnTo>
                  <a:lnTo>
                    <a:pt x="116092" y="107889"/>
                  </a:lnTo>
                  <a:lnTo>
                    <a:pt x="119428" y="110816"/>
                  </a:lnTo>
                  <a:lnTo>
                    <a:pt x="124005" y="126707"/>
                  </a:lnTo>
                  <a:lnTo>
                    <a:pt x="124421" y="135906"/>
                  </a:lnTo>
                  <a:lnTo>
                    <a:pt x="119844" y="157233"/>
                  </a:lnTo>
                  <a:lnTo>
                    <a:pt x="103199" y="163088"/>
                  </a:lnTo>
                  <a:lnTo>
                    <a:pt x="94044" y="163931"/>
                  </a:lnTo>
                  <a:lnTo>
                    <a:pt x="88634" y="162251"/>
                  </a:lnTo>
                  <a:lnTo>
                    <a:pt x="83641" y="158488"/>
                  </a:lnTo>
                  <a:lnTo>
                    <a:pt x="78647" y="152633"/>
                  </a:lnTo>
                  <a:lnTo>
                    <a:pt x="81560" y="146361"/>
                  </a:lnTo>
                  <a:lnTo>
                    <a:pt x="82393" y="143433"/>
                  </a:lnTo>
                  <a:lnTo>
                    <a:pt x="76983" y="143852"/>
                  </a:lnTo>
                  <a:lnTo>
                    <a:pt x="72406" y="140506"/>
                  </a:lnTo>
                  <a:lnTo>
                    <a:pt x="66989" y="136743"/>
                  </a:lnTo>
                  <a:lnTo>
                    <a:pt x="67412" y="125452"/>
                  </a:lnTo>
                  <a:lnTo>
                    <a:pt x="73647" y="120852"/>
                  </a:lnTo>
                  <a:lnTo>
                    <a:pt x="74479" y="117925"/>
                  </a:lnTo>
                  <a:lnTo>
                    <a:pt x="85722" y="117925"/>
                  </a:lnTo>
                  <a:lnTo>
                    <a:pt x="85305" y="115416"/>
                  </a:lnTo>
                  <a:lnTo>
                    <a:pt x="86138" y="110816"/>
                  </a:lnTo>
                  <a:lnTo>
                    <a:pt x="91540" y="112907"/>
                  </a:lnTo>
                  <a:lnTo>
                    <a:pt x="95286" y="115416"/>
                  </a:lnTo>
                  <a:lnTo>
                    <a:pt x="97789" y="115416"/>
                  </a:lnTo>
                  <a:lnTo>
                    <a:pt x="101534" y="113325"/>
                  </a:lnTo>
                  <a:lnTo>
                    <a:pt x="98621" y="109143"/>
                  </a:lnTo>
                  <a:lnTo>
                    <a:pt x="89883" y="103289"/>
                  </a:lnTo>
                  <a:lnTo>
                    <a:pt x="81976" y="100780"/>
                  </a:lnTo>
                  <a:lnTo>
                    <a:pt x="74070" y="99525"/>
                  </a:lnTo>
                  <a:lnTo>
                    <a:pt x="63667" y="94925"/>
                  </a:lnTo>
                  <a:lnTo>
                    <a:pt x="55344" y="85725"/>
                  </a:lnTo>
                  <a:lnTo>
                    <a:pt x="45357" y="65235"/>
                  </a:lnTo>
                  <a:lnTo>
                    <a:pt x="40364" y="54362"/>
                  </a:lnTo>
                  <a:lnTo>
                    <a:pt x="34122" y="32199"/>
                  </a:lnTo>
                  <a:lnTo>
                    <a:pt x="29544" y="0"/>
                  </a:lnTo>
                </a:path>
              </a:pathLst>
            </a:custGeom>
            <a:ln w="3175">
              <a:solidFill>
                <a:srgbClr val="3E3F42"/>
              </a:solidFill>
            </a:ln>
          </p:spPr>
          <p:txBody>
            <a:bodyPr wrap="square" lIns="0" tIns="0" rIns="0" bIns="0" rtlCol="0"/>
            <a:lstStyle/>
            <a:p>
              <a:endParaRPr sz="1632"/>
            </a:p>
          </p:txBody>
        </p:sp>
        <p:pic>
          <p:nvPicPr>
            <p:cNvPr id="5" name="object 5"/>
            <p:cNvPicPr/>
            <p:nvPr/>
          </p:nvPicPr>
          <p:blipFill>
            <a:blip r:embed="rId2" cstate="print"/>
            <a:stretch>
              <a:fillRect/>
            </a:stretch>
          </p:blipFill>
          <p:spPr>
            <a:xfrm>
              <a:off x="6872209" y="3174855"/>
              <a:ext cx="235119" cy="152214"/>
            </a:xfrm>
            <a:prstGeom prst="rect">
              <a:avLst/>
            </a:prstGeom>
          </p:spPr>
        </p:pic>
        <p:pic>
          <p:nvPicPr>
            <p:cNvPr id="6" name="object 6"/>
            <p:cNvPicPr/>
            <p:nvPr/>
          </p:nvPicPr>
          <p:blipFill>
            <a:blip r:embed="rId3" cstate="print"/>
            <a:stretch>
              <a:fillRect/>
            </a:stretch>
          </p:blipFill>
          <p:spPr>
            <a:xfrm>
              <a:off x="4770357" y="2597779"/>
              <a:ext cx="3572032" cy="4253252"/>
            </a:xfrm>
            <a:prstGeom prst="rect">
              <a:avLst/>
            </a:prstGeom>
          </p:spPr>
        </p:pic>
        <p:pic>
          <p:nvPicPr>
            <p:cNvPr id="7" name="object 7"/>
            <p:cNvPicPr/>
            <p:nvPr/>
          </p:nvPicPr>
          <p:blipFill>
            <a:blip r:embed="rId4" cstate="print"/>
            <a:stretch>
              <a:fillRect/>
            </a:stretch>
          </p:blipFill>
          <p:spPr>
            <a:xfrm>
              <a:off x="5261902" y="3984968"/>
              <a:ext cx="358083" cy="359832"/>
            </a:xfrm>
            <a:prstGeom prst="rect">
              <a:avLst/>
            </a:prstGeom>
          </p:spPr>
        </p:pic>
        <p:pic>
          <p:nvPicPr>
            <p:cNvPr id="8" name="object 8"/>
            <p:cNvPicPr/>
            <p:nvPr/>
          </p:nvPicPr>
          <p:blipFill>
            <a:blip r:embed="rId5" cstate="print"/>
            <a:stretch>
              <a:fillRect/>
            </a:stretch>
          </p:blipFill>
          <p:spPr>
            <a:xfrm>
              <a:off x="5208426" y="6062269"/>
              <a:ext cx="738927" cy="454827"/>
            </a:xfrm>
            <a:prstGeom prst="rect">
              <a:avLst/>
            </a:prstGeom>
          </p:spPr>
        </p:pic>
        <p:pic>
          <p:nvPicPr>
            <p:cNvPr id="9" name="object 9"/>
            <p:cNvPicPr/>
            <p:nvPr/>
          </p:nvPicPr>
          <p:blipFill>
            <a:blip r:embed="rId6" cstate="print"/>
            <a:stretch>
              <a:fillRect/>
            </a:stretch>
          </p:blipFill>
          <p:spPr>
            <a:xfrm>
              <a:off x="5056334" y="5145403"/>
              <a:ext cx="358090" cy="359825"/>
            </a:xfrm>
            <a:prstGeom prst="rect">
              <a:avLst/>
            </a:prstGeom>
          </p:spPr>
        </p:pic>
        <p:sp>
          <p:nvSpPr>
            <p:cNvPr id="10" name="object 10"/>
            <p:cNvSpPr/>
            <p:nvPr/>
          </p:nvSpPr>
          <p:spPr>
            <a:xfrm>
              <a:off x="5056327" y="3982389"/>
              <a:ext cx="891540" cy="2535555"/>
            </a:xfrm>
            <a:custGeom>
              <a:avLst/>
              <a:gdLst/>
              <a:ahLst/>
              <a:cxnLst/>
              <a:rect l="l" t="t" r="r" b="b"/>
              <a:pathLst>
                <a:path w="891539" h="2535554">
                  <a:moveTo>
                    <a:pt x="358089" y="1342936"/>
                  </a:moveTo>
                  <a:lnTo>
                    <a:pt x="351688" y="1295107"/>
                  </a:lnTo>
                  <a:lnTo>
                    <a:pt x="333641" y="1252118"/>
                  </a:lnTo>
                  <a:lnTo>
                    <a:pt x="305638" y="1215707"/>
                  </a:lnTo>
                  <a:lnTo>
                    <a:pt x="269405" y="1187577"/>
                  </a:lnTo>
                  <a:lnTo>
                    <a:pt x="226644" y="1169441"/>
                  </a:lnTo>
                  <a:lnTo>
                    <a:pt x="179057" y="1163015"/>
                  </a:lnTo>
                  <a:lnTo>
                    <a:pt x="131457" y="1169441"/>
                  </a:lnTo>
                  <a:lnTo>
                    <a:pt x="88684" y="1187577"/>
                  </a:lnTo>
                  <a:lnTo>
                    <a:pt x="52451" y="1215707"/>
                  </a:lnTo>
                  <a:lnTo>
                    <a:pt x="24447" y="1252118"/>
                  </a:lnTo>
                  <a:lnTo>
                    <a:pt x="6400" y="1295107"/>
                  </a:lnTo>
                  <a:lnTo>
                    <a:pt x="0" y="1342936"/>
                  </a:lnTo>
                  <a:lnTo>
                    <a:pt x="6400" y="1390764"/>
                  </a:lnTo>
                  <a:lnTo>
                    <a:pt x="24447" y="1433741"/>
                  </a:lnTo>
                  <a:lnTo>
                    <a:pt x="52451" y="1470152"/>
                  </a:lnTo>
                  <a:lnTo>
                    <a:pt x="88684" y="1498282"/>
                  </a:lnTo>
                  <a:lnTo>
                    <a:pt x="131457" y="1516418"/>
                  </a:lnTo>
                  <a:lnTo>
                    <a:pt x="179057" y="1522844"/>
                  </a:lnTo>
                  <a:lnTo>
                    <a:pt x="226644" y="1516418"/>
                  </a:lnTo>
                  <a:lnTo>
                    <a:pt x="269405" y="1498282"/>
                  </a:lnTo>
                  <a:lnTo>
                    <a:pt x="305638" y="1470152"/>
                  </a:lnTo>
                  <a:lnTo>
                    <a:pt x="333641" y="1433741"/>
                  </a:lnTo>
                  <a:lnTo>
                    <a:pt x="351688" y="1390764"/>
                  </a:lnTo>
                  <a:lnTo>
                    <a:pt x="358089" y="1342936"/>
                  </a:lnTo>
                  <a:close/>
                </a:path>
                <a:path w="891539" h="2535554">
                  <a:moveTo>
                    <a:pt x="524675" y="2266404"/>
                  </a:moveTo>
                  <a:lnTo>
                    <a:pt x="518007" y="2216569"/>
                  </a:lnTo>
                  <a:lnTo>
                    <a:pt x="499198" y="2171801"/>
                  </a:lnTo>
                  <a:lnTo>
                    <a:pt x="470039" y="2133866"/>
                  </a:lnTo>
                  <a:lnTo>
                    <a:pt x="432282" y="2104555"/>
                  </a:lnTo>
                  <a:lnTo>
                    <a:pt x="387731" y="2085670"/>
                  </a:lnTo>
                  <a:lnTo>
                    <a:pt x="338162" y="2078964"/>
                  </a:lnTo>
                  <a:lnTo>
                    <a:pt x="288582" y="2085670"/>
                  </a:lnTo>
                  <a:lnTo>
                    <a:pt x="244017" y="2104555"/>
                  </a:lnTo>
                  <a:lnTo>
                    <a:pt x="206273" y="2133866"/>
                  </a:lnTo>
                  <a:lnTo>
                    <a:pt x="177101" y="2171801"/>
                  </a:lnTo>
                  <a:lnTo>
                    <a:pt x="158305" y="2216569"/>
                  </a:lnTo>
                  <a:lnTo>
                    <a:pt x="151638" y="2266404"/>
                  </a:lnTo>
                  <a:lnTo>
                    <a:pt x="158305" y="2316226"/>
                  </a:lnTo>
                  <a:lnTo>
                    <a:pt x="177101" y="2361006"/>
                  </a:lnTo>
                  <a:lnTo>
                    <a:pt x="206273" y="2398941"/>
                  </a:lnTo>
                  <a:lnTo>
                    <a:pt x="244017" y="2428240"/>
                  </a:lnTo>
                  <a:lnTo>
                    <a:pt x="288582" y="2447137"/>
                  </a:lnTo>
                  <a:lnTo>
                    <a:pt x="338162" y="2453830"/>
                  </a:lnTo>
                  <a:lnTo>
                    <a:pt x="387731" y="2447137"/>
                  </a:lnTo>
                  <a:lnTo>
                    <a:pt x="432282" y="2428240"/>
                  </a:lnTo>
                  <a:lnTo>
                    <a:pt x="470039" y="2398941"/>
                  </a:lnTo>
                  <a:lnTo>
                    <a:pt x="499198" y="2361006"/>
                  </a:lnTo>
                  <a:lnTo>
                    <a:pt x="518007" y="2316226"/>
                  </a:lnTo>
                  <a:lnTo>
                    <a:pt x="524675" y="2266404"/>
                  </a:lnTo>
                  <a:close/>
                </a:path>
                <a:path w="891539" h="2535554">
                  <a:moveTo>
                    <a:pt x="564781" y="179920"/>
                  </a:moveTo>
                  <a:lnTo>
                    <a:pt x="558393" y="132080"/>
                  </a:lnTo>
                  <a:lnTo>
                    <a:pt x="540334" y="89103"/>
                  </a:lnTo>
                  <a:lnTo>
                    <a:pt x="512343" y="52692"/>
                  </a:lnTo>
                  <a:lnTo>
                    <a:pt x="476110" y="24561"/>
                  </a:lnTo>
                  <a:lnTo>
                    <a:pt x="433336" y="6426"/>
                  </a:lnTo>
                  <a:lnTo>
                    <a:pt x="385749" y="0"/>
                  </a:lnTo>
                  <a:lnTo>
                    <a:pt x="338150" y="6426"/>
                  </a:lnTo>
                  <a:lnTo>
                    <a:pt x="295376" y="24561"/>
                  </a:lnTo>
                  <a:lnTo>
                    <a:pt x="259143" y="52692"/>
                  </a:lnTo>
                  <a:lnTo>
                    <a:pt x="231152" y="89103"/>
                  </a:lnTo>
                  <a:lnTo>
                    <a:pt x="213093" y="132080"/>
                  </a:lnTo>
                  <a:lnTo>
                    <a:pt x="206705" y="179920"/>
                  </a:lnTo>
                  <a:lnTo>
                    <a:pt x="213093" y="227736"/>
                  </a:lnTo>
                  <a:lnTo>
                    <a:pt x="231152" y="270713"/>
                  </a:lnTo>
                  <a:lnTo>
                    <a:pt x="259143" y="307136"/>
                  </a:lnTo>
                  <a:lnTo>
                    <a:pt x="295376" y="335267"/>
                  </a:lnTo>
                  <a:lnTo>
                    <a:pt x="338150" y="353402"/>
                  </a:lnTo>
                  <a:lnTo>
                    <a:pt x="385749" y="359829"/>
                  </a:lnTo>
                  <a:lnTo>
                    <a:pt x="433336" y="353402"/>
                  </a:lnTo>
                  <a:lnTo>
                    <a:pt x="476110" y="335267"/>
                  </a:lnTo>
                  <a:lnTo>
                    <a:pt x="512343" y="307136"/>
                  </a:lnTo>
                  <a:lnTo>
                    <a:pt x="540334" y="270713"/>
                  </a:lnTo>
                  <a:lnTo>
                    <a:pt x="558393" y="227736"/>
                  </a:lnTo>
                  <a:lnTo>
                    <a:pt x="564781" y="179920"/>
                  </a:lnTo>
                  <a:close/>
                </a:path>
                <a:path w="891539" h="2535554">
                  <a:moveTo>
                    <a:pt x="891451" y="2354249"/>
                  </a:moveTo>
                  <a:lnTo>
                    <a:pt x="885024" y="2306167"/>
                  </a:lnTo>
                  <a:lnTo>
                    <a:pt x="866876" y="2262949"/>
                  </a:lnTo>
                  <a:lnTo>
                    <a:pt x="838720" y="2226348"/>
                  </a:lnTo>
                  <a:lnTo>
                    <a:pt x="802297" y="2198065"/>
                  </a:lnTo>
                  <a:lnTo>
                    <a:pt x="759294" y="2179828"/>
                  </a:lnTo>
                  <a:lnTo>
                    <a:pt x="711454" y="2173363"/>
                  </a:lnTo>
                  <a:lnTo>
                    <a:pt x="663600" y="2179828"/>
                  </a:lnTo>
                  <a:lnTo>
                    <a:pt x="620598" y="2198065"/>
                  </a:lnTo>
                  <a:lnTo>
                    <a:pt x="584161" y="2226348"/>
                  </a:lnTo>
                  <a:lnTo>
                    <a:pt x="556006" y="2262949"/>
                  </a:lnTo>
                  <a:lnTo>
                    <a:pt x="537870" y="2306167"/>
                  </a:lnTo>
                  <a:lnTo>
                    <a:pt x="531431" y="2354249"/>
                  </a:lnTo>
                  <a:lnTo>
                    <a:pt x="537870" y="2402344"/>
                  </a:lnTo>
                  <a:lnTo>
                    <a:pt x="556006" y="2445550"/>
                  </a:lnTo>
                  <a:lnTo>
                    <a:pt x="584161" y="2482164"/>
                  </a:lnTo>
                  <a:lnTo>
                    <a:pt x="620598" y="2510447"/>
                  </a:lnTo>
                  <a:lnTo>
                    <a:pt x="663600" y="2528684"/>
                  </a:lnTo>
                  <a:lnTo>
                    <a:pt x="711454" y="2535148"/>
                  </a:lnTo>
                  <a:lnTo>
                    <a:pt x="759294" y="2528684"/>
                  </a:lnTo>
                  <a:lnTo>
                    <a:pt x="802297" y="2510447"/>
                  </a:lnTo>
                  <a:lnTo>
                    <a:pt x="838720" y="2482164"/>
                  </a:lnTo>
                  <a:lnTo>
                    <a:pt x="866876" y="2445550"/>
                  </a:lnTo>
                  <a:lnTo>
                    <a:pt x="885024" y="2402344"/>
                  </a:lnTo>
                  <a:lnTo>
                    <a:pt x="891451" y="2354249"/>
                  </a:lnTo>
                  <a:close/>
                </a:path>
              </a:pathLst>
            </a:custGeom>
            <a:solidFill>
              <a:srgbClr val="FFCAE6">
                <a:alpha val="78997"/>
              </a:srgbClr>
            </a:solidFill>
          </p:spPr>
          <p:txBody>
            <a:bodyPr wrap="square" lIns="0" tIns="0" rIns="0" bIns="0" rtlCol="0"/>
            <a:lstStyle/>
            <a:p>
              <a:endParaRPr sz="1632"/>
            </a:p>
          </p:txBody>
        </p:sp>
        <p:pic>
          <p:nvPicPr>
            <p:cNvPr id="11" name="object 11"/>
            <p:cNvPicPr/>
            <p:nvPr/>
          </p:nvPicPr>
          <p:blipFill>
            <a:blip r:embed="rId7" cstate="print"/>
            <a:stretch>
              <a:fillRect/>
            </a:stretch>
          </p:blipFill>
          <p:spPr>
            <a:xfrm>
              <a:off x="6204328" y="3145563"/>
              <a:ext cx="359151" cy="360919"/>
            </a:xfrm>
            <a:prstGeom prst="rect">
              <a:avLst/>
            </a:prstGeom>
          </p:spPr>
        </p:pic>
        <p:sp>
          <p:nvSpPr>
            <p:cNvPr id="12" name="object 12"/>
            <p:cNvSpPr/>
            <p:nvPr/>
          </p:nvSpPr>
          <p:spPr>
            <a:xfrm>
              <a:off x="6203895" y="3145138"/>
              <a:ext cx="360045" cy="361950"/>
            </a:xfrm>
            <a:custGeom>
              <a:avLst/>
              <a:gdLst/>
              <a:ahLst/>
              <a:cxnLst/>
              <a:rect l="l" t="t" r="r" b="b"/>
              <a:pathLst>
                <a:path w="360045" h="361950">
                  <a:moveTo>
                    <a:pt x="180023" y="361777"/>
                  </a:moveTo>
                  <a:lnTo>
                    <a:pt x="132162" y="355315"/>
                  </a:lnTo>
                  <a:lnTo>
                    <a:pt x="89157" y="337080"/>
                  </a:lnTo>
                  <a:lnTo>
                    <a:pt x="52724" y="308795"/>
                  </a:lnTo>
                  <a:lnTo>
                    <a:pt x="24576" y="272184"/>
                  </a:lnTo>
                  <a:lnTo>
                    <a:pt x="6429" y="228971"/>
                  </a:lnTo>
                  <a:lnTo>
                    <a:pt x="0" y="180881"/>
                  </a:lnTo>
                  <a:lnTo>
                    <a:pt x="6429" y="132794"/>
                  </a:lnTo>
                  <a:lnTo>
                    <a:pt x="24576" y="89585"/>
                  </a:lnTo>
                  <a:lnTo>
                    <a:pt x="52724" y="52977"/>
                  </a:lnTo>
                  <a:lnTo>
                    <a:pt x="89157" y="24694"/>
                  </a:lnTo>
                  <a:lnTo>
                    <a:pt x="132162" y="6460"/>
                  </a:lnTo>
                  <a:lnTo>
                    <a:pt x="180023" y="0"/>
                  </a:lnTo>
                  <a:lnTo>
                    <a:pt x="227862" y="6460"/>
                  </a:lnTo>
                  <a:lnTo>
                    <a:pt x="270856" y="24694"/>
                  </a:lnTo>
                  <a:lnTo>
                    <a:pt x="307287" y="52977"/>
                  </a:lnTo>
                  <a:lnTo>
                    <a:pt x="335437" y="89585"/>
                  </a:lnTo>
                  <a:lnTo>
                    <a:pt x="353587" y="132794"/>
                  </a:lnTo>
                  <a:lnTo>
                    <a:pt x="360018" y="180881"/>
                  </a:lnTo>
                  <a:lnTo>
                    <a:pt x="353587" y="228971"/>
                  </a:lnTo>
                  <a:lnTo>
                    <a:pt x="335437" y="272184"/>
                  </a:lnTo>
                  <a:lnTo>
                    <a:pt x="307287" y="308795"/>
                  </a:lnTo>
                  <a:lnTo>
                    <a:pt x="270856" y="337080"/>
                  </a:lnTo>
                  <a:lnTo>
                    <a:pt x="227862" y="355315"/>
                  </a:lnTo>
                  <a:lnTo>
                    <a:pt x="180023" y="361777"/>
                  </a:lnTo>
                  <a:close/>
                </a:path>
              </a:pathLst>
            </a:custGeom>
            <a:solidFill>
              <a:srgbClr val="FFCAE6">
                <a:alpha val="78997"/>
              </a:srgbClr>
            </a:solidFill>
          </p:spPr>
          <p:txBody>
            <a:bodyPr wrap="square" lIns="0" tIns="0" rIns="0" bIns="0" rtlCol="0"/>
            <a:lstStyle/>
            <a:p>
              <a:endParaRPr sz="1632"/>
            </a:p>
          </p:txBody>
        </p:sp>
        <p:pic>
          <p:nvPicPr>
            <p:cNvPr id="13" name="object 13"/>
            <p:cNvPicPr/>
            <p:nvPr/>
          </p:nvPicPr>
          <p:blipFill>
            <a:blip r:embed="rId8" cstate="print"/>
            <a:stretch>
              <a:fillRect/>
            </a:stretch>
          </p:blipFill>
          <p:spPr>
            <a:xfrm>
              <a:off x="5670008" y="3235861"/>
              <a:ext cx="359151" cy="360919"/>
            </a:xfrm>
            <a:prstGeom prst="rect">
              <a:avLst/>
            </a:prstGeom>
          </p:spPr>
        </p:pic>
        <p:sp>
          <p:nvSpPr>
            <p:cNvPr id="14" name="object 14"/>
            <p:cNvSpPr/>
            <p:nvPr/>
          </p:nvSpPr>
          <p:spPr>
            <a:xfrm>
              <a:off x="5669575" y="3235436"/>
              <a:ext cx="360045" cy="361950"/>
            </a:xfrm>
            <a:custGeom>
              <a:avLst/>
              <a:gdLst/>
              <a:ahLst/>
              <a:cxnLst/>
              <a:rect l="l" t="t" r="r" b="b"/>
              <a:pathLst>
                <a:path w="360045" h="361950">
                  <a:moveTo>
                    <a:pt x="180023" y="361777"/>
                  </a:moveTo>
                  <a:lnTo>
                    <a:pt x="132162" y="355315"/>
                  </a:lnTo>
                  <a:lnTo>
                    <a:pt x="89157" y="337080"/>
                  </a:lnTo>
                  <a:lnTo>
                    <a:pt x="52724" y="308795"/>
                  </a:lnTo>
                  <a:lnTo>
                    <a:pt x="24576" y="272184"/>
                  </a:lnTo>
                  <a:lnTo>
                    <a:pt x="6429" y="228971"/>
                  </a:lnTo>
                  <a:lnTo>
                    <a:pt x="0" y="180881"/>
                  </a:lnTo>
                  <a:lnTo>
                    <a:pt x="6429" y="132794"/>
                  </a:lnTo>
                  <a:lnTo>
                    <a:pt x="24576" y="89585"/>
                  </a:lnTo>
                  <a:lnTo>
                    <a:pt x="52724" y="52977"/>
                  </a:lnTo>
                  <a:lnTo>
                    <a:pt x="89157" y="24694"/>
                  </a:lnTo>
                  <a:lnTo>
                    <a:pt x="132162" y="6460"/>
                  </a:lnTo>
                  <a:lnTo>
                    <a:pt x="180023" y="0"/>
                  </a:lnTo>
                  <a:lnTo>
                    <a:pt x="227862" y="6460"/>
                  </a:lnTo>
                  <a:lnTo>
                    <a:pt x="270856" y="24694"/>
                  </a:lnTo>
                  <a:lnTo>
                    <a:pt x="307287" y="52977"/>
                  </a:lnTo>
                  <a:lnTo>
                    <a:pt x="335437" y="89585"/>
                  </a:lnTo>
                  <a:lnTo>
                    <a:pt x="353587" y="132794"/>
                  </a:lnTo>
                  <a:lnTo>
                    <a:pt x="360018" y="180881"/>
                  </a:lnTo>
                  <a:lnTo>
                    <a:pt x="353587" y="228971"/>
                  </a:lnTo>
                  <a:lnTo>
                    <a:pt x="335437" y="272184"/>
                  </a:lnTo>
                  <a:lnTo>
                    <a:pt x="307287" y="308795"/>
                  </a:lnTo>
                  <a:lnTo>
                    <a:pt x="270856" y="337080"/>
                  </a:lnTo>
                  <a:lnTo>
                    <a:pt x="227862" y="355315"/>
                  </a:lnTo>
                  <a:lnTo>
                    <a:pt x="180023" y="361777"/>
                  </a:lnTo>
                  <a:close/>
                </a:path>
              </a:pathLst>
            </a:custGeom>
            <a:solidFill>
              <a:srgbClr val="FFCAE6">
                <a:alpha val="78997"/>
              </a:srgbClr>
            </a:solidFill>
          </p:spPr>
          <p:txBody>
            <a:bodyPr wrap="square" lIns="0" tIns="0" rIns="0" bIns="0" rtlCol="0"/>
            <a:lstStyle/>
            <a:p>
              <a:endParaRPr sz="1632"/>
            </a:p>
          </p:txBody>
        </p:sp>
        <p:pic>
          <p:nvPicPr>
            <p:cNvPr id="15" name="object 15"/>
            <p:cNvPicPr/>
            <p:nvPr/>
          </p:nvPicPr>
          <p:blipFill>
            <a:blip r:embed="rId9" cstate="print"/>
            <a:stretch>
              <a:fillRect/>
            </a:stretch>
          </p:blipFill>
          <p:spPr>
            <a:xfrm>
              <a:off x="4719560" y="3877369"/>
              <a:ext cx="379153" cy="380999"/>
            </a:xfrm>
            <a:prstGeom prst="rect">
              <a:avLst/>
            </a:prstGeom>
          </p:spPr>
        </p:pic>
        <p:sp>
          <p:nvSpPr>
            <p:cNvPr id="16" name="object 16"/>
            <p:cNvSpPr/>
            <p:nvPr/>
          </p:nvSpPr>
          <p:spPr>
            <a:xfrm>
              <a:off x="4719548" y="3111487"/>
              <a:ext cx="1479550" cy="2772410"/>
            </a:xfrm>
            <a:custGeom>
              <a:avLst/>
              <a:gdLst/>
              <a:ahLst/>
              <a:cxnLst/>
              <a:rect l="l" t="t" r="r" b="b"/>
              <a:pathLst>
                <a:path w="1479550" h="2772410">
                  <a:moveTo>
                    <a:pt x="379158" y="956386"/>
                  </a:moveTo>
                  <a:lnTo>
                    <a:pt x="374154" y="912710"/>
                  </a:lnTo>
                  <a:lnTo>
                    <a:pt x="359892" y="872604"/>
                  </a:lnTo>
                  <a:lnTo>
                    <a:pt x="337502" y="837234"/>
                  </a:lnTo>
                  <a:lnTo>
                    <a:pt x="308152" y="807732"/>
                  </a:lnTo>
                  <a:lnTo>
                    <a:pt x="272948" y="785253"/>
                  </a:lnTo>
                  <a:lnTo>
                    <a:pt x="233057" y="770915"/>
                  </a:lnTo>
                  <a:lnTo>
                    <a:pt x="189598" y="765886"/>
                  </a:lnTo>
                  <a:lnTo>
                    <a:pt x="146126" y="770915"/>
                  </a:lnTo>
                  <a:lnTo>
                    <a:pt x="106222" y="785253"/>
                  </a:lnTo>
                  <a:lnTo>
                    <a:pt x="71018" y="807732"/>
                  </a:lnTo>
                  <a:lnTo>
                    <a:pt x="41656" y="837234"/>
                  </a:lnTo>
                  <a:lnTo>
                    <a:pt x="19278" y="872604"/>
                  </a:lnTo>
                  <a:lnTo>
                    <a:pt x="5016" y="912710"/>
                  </a:lnTo>
                  <a:lnTo>
                    <a:pt x="0" y="956386"/>
                  </a:lnTo>
                  <a:lnTo>
                    <a:pt x="5016" y="1000074"/>
                  </a:lnTo>
                  <a:lnTo>
                    <a:pt x="19278" y="1040168"/>
                  </a:lnTo>
                  <a:lnTo>
                    <a:pt x="41656" y="1075537"/>
                  </a:lnTo>
                  <a:lnTo>
                    <a:pt x="71018" y="1105039"/>
                  </a:lnTo>
                  <a:lnTo>
                    <a:pt x="106222" y="1127531"/>
                  </a:lnTo>
                  <a:lnTo>
                    <a:pt x="146126" y="1141857"/>
                  </a:lnTo>
                  <a:lnTo>
                    <a:pt x="189598" y="1146886"/>
                  </a:lnTo>
                  <a:lnTo>
                    <a:pt x="233057" y="1141857"/>
                  </a:lnTo>
                  <a:lnTo>
                    <a:pt x="272948" y="1127531"/>
                  </a:lnTo>
                  <a:lnTo>
                    <a:pt x="308152" y="1105039"/>
                  </a:lnTo>
                  <a:lnTo>
                    <a:pt x="337502" y="1075537"/>
                  </a:lnTo>
                  <a:lnTo>
                    <a:pt x="359892" y="1040168"/>
                  </a:lnTo>
                  <a:lnTo>
                    <a:pt x="374154" y="1000074"/>
                  </a:lnTo>
                  <a:lnTo>
                    <a:pt x="379158" y="956386"/>
                  </a:lnTo>
                  <a:close/>
                </a:path>
                <a:path w="1479550" h="2772410">
                  <a:moveTo>
                    <a:pt x="605751" y="2581414"/>
                  </a:moveTo>
                  <a:lnTo>
                    <a:pt x="600748" y="2537726"/>
                  </a:lnTo>
                  <a:lnTo>
                    <a:pt x="586486" y="2497632"/>
                  </a:lnTo>
                  <a:lnTo>
                    <a:pt x="564108" y="2462250"/>
                  </a:lnTo>
                  <a:lnTo>
                    <a:pt x="534746" y="2432761"/>
                  </a:lnTo>
                  <a:lnTo>
                    <a:pt x="499554" y="2410269"/>
                  </a:lnTo>
                  <a:lnTo>
                    <a:pt x="459651" y="2395944"/>
                  </a:lnTo>
                  <a:lnTo>
                    <a:pt x="416191" y="2390902"/>
                  </a:lnTo>
                  <a:lnTo>
                    <a:pt x="372719" y="2395944"/>
                  </a:lnTo>
                  <a:lnTo>
                    <a:pt x="332816" y="2410269"/>
                  </a:lnTo>
                  <a:lnTo>
                    <a:pt x="297611" y="2432761"/>
                  </a:lnTo>
                  <a:lnTo>
                    <a:pt x="268249" y="2462250"/>
                  </a:lnTo>
                  <a:lnTo>
                    <a:pt x="245872" y="2497632"/>
                  </a:lnTo>
                  <a:lnTo>
                    <a:pt x="231609" y="2537726"/>
                  </a:lnTo>
                  <a:lnTo>
                    <a:pt x="226606" y="2581414"/>
                  </a:lnTo>
                  <a:lnTo>
                    <a:pt x="231609" y="2625090"/>
                  </a:lnTo>
                  <a:lnTo>
                    <a:pt x="245872" y="2665184"/>
                  </a:lnTo>
                  <a:lnTo>
                    <a:pt x="268249" y="2700553"/>
                  </a:lnTo>
                  <a:lnTo>
                    <a:pt x="297611" y="2730055"/>
                  </a:lnTo>
                  <a:lnTo>
                    <a:pt x="332816" y="2752547"/>
                  </a:lnTo>
                  <a:lnTo>
                    <a:pt x="372719" y="2766872"/>
                  </a:lnTo>
                  <a:lnTo>
                    <a:pt x="416191" y="2771902"/>
                  </a:lnTo>
                  <a:lnTo>
                    <a:pt x="459651" y="2766872"/>
                  </a:lnTo>
                  <a:lnTo>
                    <a:pt x="499554" y="2752547"/>
                  </a:lnTo>
                  <a:lnTo>
                    <a:pt x="534746" y="2730055"/>
                  </a:lnTo>
                  <a:lnTo>
                    <a:pt x="564108" y="2700553"/>
                  </a:lnTo>
                  <a:lnTo>
                    <a:pt x="586486" y="2665184"/>
                  </a:lnTo>
                  <a:lnTo>
                    <a:pt x="600748" y="2625090"/>
                  </a:lnTo>
                  <a:lnTo>
                    <a:pt x="605751" y="2581414"/>
                  </a:lnTo>
                  <a:close/>
                </a:path>
                <a:path w="1479550" h="2772410">
                  <a:moveTo>
                    <a:pt x="1479397" y="190500"/>
                  </a:moveTo>
                  <a:lnTo>
                    <a:pt x="1474393" y="146812"/>
                  </a:lnTo>
                  <a:lnTo>
                    <a:pt x="1460131" y="106718"/>
                  </a:lnTo>
                  <a:lnTo>
                    <a:pt x="1437741" y="71348"/>
                  </a:lnTo>
                  <a:lnTo>
                    <a:pt x="1408391" y="41846"/>
                  </a:lnTo>
                  <a:lnTo>
                    <a:pt x="1373187" y="19354"/>
                  </a:lnTo>
                  <a:lnTo>
                    <a:pt x="1333296" y="5029"/>
                  </a:lnTo>
                  <a:lnTo>
                    <a:pt x="1289837" y="0"/>
                  </a:lnTo>
                  <a:lnTo>
                    <a:pt x="1246365" y="5029"/>
                  </a:lnTo>
                  <a:lnTo>
                    <a:pt x="1206461" y="19354"/>
                  </a:lnTo>
                  <a:lnTo>
                    <a:pt x="1171257" y="41846"/>
                  </a:lnTo>
                  <a:lnTo>
                    <a:pt x="1141895" y="71348"/>
                  </a:lnTo>
                  <a:lnTo>
                    <a:pt x="1119517" y="106718"/>
                  </a:lnTo>
                  <a:lnTo>
                    <a:pt x="1105255" y="146812"/>
                  </a:lnTo>
                  <a:lnTo>
                    <a:pt x="1100239" y="190500"/>
                  </a:lnTo>
                  <a:lnTo>
                    <a:pt x="1105255" y="234175"/>
                  </a:lnTo>
                  <a:lnTo>
                    <a:pt x="1119517" y="274281"/>
                  </a:lnTo>
                  <a:lnTo>
                    <a:pt x="1141895" y="309651"/>
                  </a:lnTo>
                  <a:lnTo>
                    <a:pt x="1171257" y="339153"/>
                  </a:lnTo>
                  <a:lnTo>
                    <a:pt x="1206461" y="361632"/>
                  </a:lnTo>
                  <a:lnTo>
                    <a:pt x="1246365" y="375970"/>
                  </a:lnTo>
                  <a:lnTo>
                    <a:pt x="1289837" y="381000"/>
                  </a:lnTo>
                  <a:lnTo>
                    <a:pt x="1333296" y="375970"/>
                  </a:lnTo>
                  <a:lnTo>
                    <a:pt x="1373187" y="361632"/>
                  </a:lnTo>
                  <a:lnTo>
                    <a:pt x="1408391" y="339153"/>
                  </a:lnTo>
                  <a:lnTo>
                    <a:pt x="1437741" y="309651"/>
                  </a:lnTo>
                  <a:lnTo>
                    <a:pt x="1460131" y="274281"/>
                  </a:lnTo>
                  <a:lnTo>
                    <a:pt x="1474393" y="234175"/>
                  </a:lnTo>
                  <a:lnTo>
                    <a:pt x="1479397" y="190500"/>
                  </a:lnTo>
                  <a:close/>
                </a:path>
              </a:pathLst>
            </a:custGeom>
            <a:solidFill>
              <a:srgbClr val="EAF4EA"/>
            </a:solidFill>
          </p:spPr>
          <p:txBody>
            <a:bodyPr wrap="square" lIns="0" tIns="0" rIns="0" bIns="0" rtlCol="0"/>
            <a:lstStyle/>
            <a:p>
              <a:endParaRPr sz="1632"/>
            </a:p>
          </p:txBody>
        </p:sp>
        <p:pic>
          <p:nvPicPr>
            <p:cNvPr id="17" name="object 17"/>
            <p:cNvPicPr/>
            <p:nvPr/>
          </p:nvPicPr>
          <p:blipFill>
            <a:blip r:embed="rId10" cstate="print"/>
            <a:stretch>
              <a:fillRect/>
            </a:stretch>
          </p:blipFill>
          <p:spPr>
            <a:xfrm>
              <a:off x="6067846" y="2811040"/>
              <a:ext cx="379153" cy="385055"/>
            </a:xfrm>
            <a:prstGeom prst="rect">
              <a:avLst/>
            </a:prstGeom>
          </p:spPr>
        </p:pic>
        <p:pic>
          <p:nvPicPr>
            <p:cNvPr id="18" name="object 18"/>
            <p:cNvPicPr/>
            <p:nvPr/>
          </p:nvPicPr>
          <p:blipFill>
            <a:blip r:embed="rId11" cstate="print"/>
            <a:stretch>
              <a:fillRect/>
            </a:stretch>
          </p:blipFill>
          <p:spPr>
            <a:xfrm>
              <a:off x="5819799" y="3111480"/>
              <a:ext cx="379153" cy="380999"/>
            </a:xfrm>
            <a:prstGeom prst="rect">
              <a:avLst/>
            </a:prstGeom>
          </p:spPr>
        </p:pic>
        <p:pic>
          <p:nvPicPr>
            <p:cNvPr id="19" name="object 19"/>
            <p:cNvPicPr/>
            <p:nvPr/>
          </p:nvPicPr>
          <p:blipFill>
            <a:blip r:embed="rId12" cstate="print"/>
            <a:stretch>
              <a:fillRect/>
            </a:stretch>
          </p:blipFill>
          <p:spPr>
            <a:xfrm>
              <a:off x="6520763" y="4951028"/>
              <a:ext cx="1602358" cy="1870821"/>
            </a:xfrm>
            <a:prstGeom prst="rect">
              <a:avLst/>
            </a:prstGeom>
          </p:spPr>
        </p:pic>
        <p:pic>
          <p:nvPicPr>
            <p:cNvPr id="20" name="object 20"/>
            <p:cNvPicPr/>
            <p:nvPr/>
          </p:nvPicPr>
          <p:blipFill>
            <a:blip r:embed="rId13" cstate="print"/>
            <a:stretch>
              <a:fillRect/>
            </a:stretch>
          </p:blipFill>
          <p:spPr>
            <a:xfrm>
              <a:off x="4780732" y="5232670"/>
              <a:ext cx="544578" cy="650716"/>
            </a:xfrm>
            <a:prstGeom prst="rect">
              <a:avLst/>
            </a:prstGeom>
          </p:spPr>
        </p:pic>
        <p:pic>
          <p:nvPicPr>
            <p:cNvPr id="21" name="object 21"/>
            <p:cNvPicPr/>
            <p:nvPr/>
          </p:nvPicPr>
          <p:blipFill>
            <a:blip r:embed="rId14" cstate="print"/>
            <a:stretch>
              <a:fillRect/>
            </a:stretch>
          </p:blipFill>
          <p:spPr>
            <a:xfrm>
              <a:off x="5563181" y="5624913"/>
              <a:ext cx="379153" cy="380999"/>
            </a:xfrm>
            <a:prstGeom prst="rect">
              <a:avLst/>
            </a:prstGeom>
          </p:spPr>
        </p:pic>
        <p:pic>
          <p:nvPicPr>
            <p:cNvPr id="22" name="object 22"/>
            <p:cNvPicPr/>
            <p:nvPr/>
          </p:nvPicPr>
          <p:blipFill>
            <a:blip r:embed="rId15" cstate="print"/>
            <a:stretch>
              <a:fillRect/>
            </a:stretch>
          </p:blipFill>
          <p:spPr>
            <a:xfrm>
              <a:off x="5811059" y="5094463"/>
              <a:ext cx="379153" cy="380999"/>
            </a:xfrm>
            <a:prstGeom prst="rect">
              <a:avLst/>
            </a:prstGeom>
          </p:spPr>
        </p:pic>
        <p:pic>
          <p:nvPicPr>
            <p:cNvPr id="23" name="object 23"/>
            <p:cNvPicPr/>
            <p:nvPr/>
          </p:nvPicPr>
          <p:blipFill>
            <a:blip r:embed="rId16" cstate="print"/>
            <a:stretch>
              <a:fillRect/>
            </a:stretch>
          </p:blipFill>
          <p:spPr>
            <a:xfrm>
              <a:off x="5308419" y="4623206"/>
              <a:ext cx="413505" cy="492604"/>
            </a:xfrm>
            <a:prstGeom prst="rect">
              <a:avLst/>
            </a:prstGeom>
          </p:spPr>
        </p:pic>
        <p:sp>
          <p:nvSpPr>
            <p:cNvPr id="24" name="object 24"/>
            <p:cNvSpPr/>
            <p:nvPr/>
          </p:nvSpPr>
          <p:spPr>
            <a:xfrm>
              <a:off x="5308409" y="4623206"/>
              <a:ext cx="414020" cy="491490"/>
            </a:xfrm>
            <a:custGeom>
              <a:avLst/>
              <a:gdLst/>
              <a:ahLst/>
              <a:cxnLst/>
              <a:rect l="l" t="t" r="r" b="b"/>
              <a:pathLst>
                <a:path w="414020" h="491489">
                  <a:moveTo>
                    <a:pt x="413512" y="376897"/>
                  </a:moveTo>
                  <a:lnTo>
                    <a:pt x="404545" y="332308"/>
                  </a:lnTo>
                  <a:lnTo>
                    <a:pt x="380111" y="295897"/>
                  </a:lnTo>
                  <a:lnTo>
                    <a:pt x="356374" y="279831"/>
                  </a:lnTo>
                  <a:lnTo>
                    <a:pt x="359892" y="274281"/>
                  </a:lnTo>
                  <a:lnTo>
                    <a:pt x="374154" y="234188"/>
                  </a:lnTo>
                  <a:lnTo>
                    <a:pt x="379158" y="190500"/>
                  </a:lnTo>
                  <a:lnTo>
                    <a:pt x="374154" y="146824"/>
                  </a:lnTo>
                  <a:lnTo>
                    <a:pt x="359892" y="106730"/>
                  </a:lnTo>
                  <a:lnTo>
                    <a:pt x="337502" y="71348"/>
                  </a:lnTo>
                  <a:lnTo>
                    <a:pt x="308152" y="41859"/>
                  </a:lnTo>
                  <a:lnTo>
                    <a:pt x="272948" y="19367"/>
                  </a:lnTo>
                  <a:lnTo>
                    <a:pt x="233045" y="5041"/>
                  </a:lnTo>
                  <a:lnTo>
                    <a:pt x="189585" y="0"/>
                  </a:lnTo>
                  <a:lnTo>
                    <a:pt x="146126" y="5041"/>
                  </a:lnTo>
                  <a:lnTo>
                    <a:pt x="106210" y="19367"/>
                  </a:lnTo>
                  <a:lnTo>
                    <a:pt x="71018" y="41859"/>
                  </a:lnTo>
                  <a:lnTo>
                    <a:pt x="41656" y="71348"/>
                  </a:lnTo>
                  <a:lnTo>
                    <a:pt x="19278" y="106730"/>
                  </a:lnTo>
                  <a:lnTo>
                    <a:pt x="5016" y="146824"/>
                  </a:lnTo>
                  <a:lnTo>
                    <a:pt x="0" y="190500"/>
                  </a:lnTo>
                  <a:lnTo>
                    <a:pt x="5016" y="234188"/>
                  </a:lnTo>
                  <a:lnTo>
                    <a:pt x="19278" y="274281"/>
                  </a:lnTo>
                  <a:lnTo>
                    <a:pt x="41656" y="309651"/>
                  </a:lnTo>
                  <a:lnTo>
                    <a:pt x="71018" y="339153"/>
                  </a:lnTo>
                  <a:lnTo>
                    <a:pt x="106210" y="361645"/>
                  </a:lnTo>
                  <a:lnTo>
                    <a:pt x="146126" y="375970"/>
                  </a:lnTo>
                  <a:lnTo>
                    <a:pt x="186232" y="380619"/>
                  </a:lnTo>
                  <a:lnTo>
                    <a:pt x="194462" y="421487"/>
                  </a:lnTo>
                  <a:lnTo>
                    <a:pt x="218897" y="457911"/>
                  </a:lnTo>
                  <a:lnTo>
                    <a:pt x="255130" y="482460"/>
                  </a:lnTo>
                  <a:lnTo>
                    <a:pt x="299516" y="491464"/>
                  </a:lnTo>
                  <a:lnTo>
                    <a:pt x="343877" y="482460"/>
                  </a:lnTo>
                  <a:lnTo>
                    <a:pt x="380111" y="457911"/>
                  </a:lnTo>
                  <a:lnTo>
                    <a:pt x="404545" y="421487"/>
                  </a:lnTo>
                  <a:lnTo>
                    <a:pt x="413512" y="376897"/>
                  </a:lnTo>
                  <a:close/>
                </a:path>
              </a:pathLst>
            </a:custGeom>
            <a:solidFill>
              <a:srgbClr val="D8EFD9"/>
            </a:solidFill>
          </p:spPr>
          <p:txBody>
            <a:bodyPr wrap="square" lIns="0" tIns="0" rIns="0" bIns="0" rtlCol="0"/>
            <a:lstStyle/>
            <a:p>
              <a:endParaRPr sz="1632"/>
            </a:p>
          </p:txBody>
        </p:sp>
        <p:pic>
          <p:nvPicPr>
            <p:cNvPr id="25" name="object 25"/>
            <p:cNvPicPr/>
            <p:nvPr/>
          </p:nvPicPr>
          <p:blipFill>
            <a:blip r:embed="rId17" cstate="print"/>
            <a:stretch>
              <a:fillRect/>
            </a:stretch>
          </p:blipFill>
          <p:spPr>
            <a:xfrm>
              <a:off x="5371681" y="5058495"/>
              <a:ext cx="228002" cy="229118"/>
            </a:xfrm>
            <a:prstGeom prst="rect">
              <a:avLst/>
            </a:prstGeom>
          </p:spPr>
        </p:pic>
        <p:sp>
          <p:nvSpPr>
            <p:cNvPr id="26" name="object 26"/>
            <p:cNvSpPr/>
            <p:nvPr/>
          </p:nvSpPr>
          <p:spPr>
            <a:xfrm>
              <a:off x="5371681" y="5057338"/>
              <a:ext cx="228600" cy="229235"/>
            </a:xfrm>
            <a:custGeom>
              <a:avLst/>
              <a:gdLst/>
              <a:ahLst/>
              <a:cxnLst/>
              <a:rect l="l" t="t" r="r" b="b"/>
              <a:pathLst>
                <a:path w="228600" h="229235">
                  <a:moveTo>
                    <a:pt x="114004" y="229118"/>
                  </a:moveTo>
                  <a:lnTo>
                    <a:pt x="69630" y="220115"/>
                  </a:lnTo>
                  <a:lnTo>
                    <a:pt x="33392" y="195564"/>
                  </a:lnTo>
                  <a:lnTo>
                    <a:pt x="8959" y="159150"/>
                  </a:lnTo>
                  <a:lnTo>
                    <a:pt x="0" y="114559"/>
                  </a:lnTo>
                  <a:lnTo>
                    <a:pt x="8959" y="69964"/>
                  </a:lnTo>
                  <a:lnTo>
                    <a:pt x="33392" y="33550"/>
                  </a:lnTo>
                  <a:lnTo>
                    <a:pt x="69630" y="9001"/>
                  </a:lnTo>
                  <a:lnTo>
                    <a:pt x="114004" y="0"/>
                  </a:lnTo>
                  <a:lnTo>
                    <a:pt x="158372" y="9001"/>
                  </a:lnTo>
                  <a:lnTo>
                    <a:pt x="194608" y="33550"/>
                  </a:lnTo>
                  <a:lnTo>
                    <a:pt x="219042" y="69964"/>
                  </a:lnTo>
                  <a:lnTo>
                    <a:pt x="228002" y="114559"/>
                  </a:lnTo>
                  <a:lnTo>
                    <a:pt x="219042" y="159150"/>
                  </a:lnTo>
                  <a:lnTo>
                    <a:pt x="194608" y="195564"/>
                  </a:lnTo>
                  <a:lnTo>
                    <a:pt x="158372" y="220115"/>
                  </a:lnTo>
                  <a:lnTo>
                    <a:pt x="114004" y="229118"/>
                  </a:lnTo>
                  <a:close/>
                </a:path>
              </a:pathLst>
            </a:custGeom>
            <a:solidFill>
              <a:srgbClr val="D8EFD9"/>
            </a:solidFill>
          </p:spPr>
          <p:txBody>
            <a:bodyPr wrap="square" lIns="0" tIns="0" rIns="0" bIns="0" rtlCol="0"/>
            <a:lstStyle/>
            <a:p>
              <a:endParaRPr sz="1632"/>
            </a:p>
          </p:txBody>
        </p:sp>
        <p:pic>
          <p:nvPicPr>
            <p:cNvPr id="27" name="object 27"/>
            <p:cNvPicPr/>
            <p:nvPr/>
          </p:nvPicPr>
          <p:blipFill>
            <a:blip r:embed="rId18" cstate="print"/>
            <a:stretch>
              <a:fillRect/>
            </a:stretch>
          </p:blipFill>
          <p:spPr>
            <a:xfrm>
              <a:off x="5417513" y="5188338"/>
              <a:ext cx="228002" cy="229111"/>
            </a:xfrm>
            <a:prstGeom prst="rect">
              <a:avLst/>
            </a:prstGeom>
          </p:spPr>
        </p:pic>
        <p:sp>
          <p:nvSpPr>
            <p:cNvPr id="28" name="object 28"/>
            <p:cNvSpPr/>
            <p:nvPr/>
          </p:nvSpPr>
          <p:spPr>
            <a:xfrm>
              <a:off x="4780076" y="4955108"/>
              <a:ext cx="3343275" cy="1866900"/>
            </a:xfrm>
            <a:custGeom>
              <a:avLst/>
              <a:gdLst/>
              <a:ahLst/>
              <a:cxnLst/>
              <a:rect l="l" t="t" r="r" b="b"/>
              <a:pathLst>
                <a:path w="3343275" h="1866900">
                  <a:moveTo>
                    <a:pt x="379158" y="471754"/>
                  </a:moveTo>
                  <a:lnTo>
                    <a:pt x="374154" y="428078"/>
                  </a:lnTo>
                  <a:lnTo>
                    <a:pt x="359879" y="387972"/>
                  </a:lnTo>
                  <a:lnTo>
                    <a:pt x="337502" y="352602"/>
                  </a:lnTo>
                  <a:lnTo>
                    <a:pt x="308152" y="323100"/>
                  </a:lnTo>
                  <a:lnTo>
                    <a:pt x="272948" y="300621"/>
                  </a:lnTo>
                  <a:lnTo>
                    <a:pt x="233045" y="286283"/>
                  </a:lnTo>
                  <a:lnTo>
                    <a:pt x="189585" y="281254"/>
                  </a:lnTo>
                  <a:lnTo>
                    <a:pt x="146126" y="286283"/>
                  </a:lnTo>
                  <a:lnTo>
                    <a:pt x="106210" y="300621"/>
                  </a:lnTo>
                  <a:lnTo>
                    <a:pt x="71018" y="323100"/>
                  </a:lnTo>
                  <a:lnTo>
                    <a:pt x="41656" y="352602"/>
                  </a:lnTo>
                  <a:lnTo>
                    <a:pt x="19278" y="387972"/>
                  </a:lnTo>
                  <a:lnTo>
                    <a:pt x="5003" y="428078"/>
                  </a:lnTo>
                  <a:lnTo>
                    <a:pt x="0" y="471754"/>
                  </a:lnTo>
                  <a:lnTo>
                    <a:pt x="5003" y="515442"/>
                  </a:lnTo>
                  <a:lnTo>
                    <a:pt x="19278" y="555536"/>
                  </a:lnTo>
                  <a:lnTo>
                    <a:pt x="41656" y="590905"/>
                  </a:lnTo>
                  <a:lnTo>
                    <a:pt x="71018" y="620407"/>
                  </a:lnTo>
                  <a:lnTo>
                    <a:pt x="106210" y="642899"/>
                  </a:lnTo>
                  <a:lnTo>
                    <a:pt x="146126" y="657225"/>
                  </a:lnTo>
                  <a:lnTo>
                    <a:pt x="189585" y="662254"/>
                  </a:lnTo>
                  <a:lnTo>
                    <a:pt x="233045" y="657225"/>
                  </a:lnTo>
                  <a:lnTo>
                    <a:pt x="272948" y="642899"/>
                  </a:lnTo>
                  <a:lnTo>
                    <a:pt x="308152" y="620407"/>
                  </a:lnTo>
                  <a:lnTo>
                    <a:pt x="337502" y="590905"/>
                  </a:lnTo>
                  <a:lnTo>
                    <a:pt x="359879" y="555536"/>
                  </a:lnTo>
                  <a:lnTo>
                    <a:pt x="374154" y="515442"/>
                  </a:lnTo>
                  <a:lnTo>
                    <a:pt x="379158" y="471754"/>
                  </a:lnTo>
                  <a:close/>
                </a:path>
                <a:path w="3343275" h="1866900">
                  <a:moveTo>
                    <a:pt x="865428" y="346633"/>
                  </a:moveTo>
                  <a:lnTo>
                    <a:pt x="856475" y="302044"/>
                  </a:lnTo>
                  <a:lnTo>
                    <a:pt x="832040" y="265633"/>
                  </a:lnTo>
                  <a:lnTo>
                    <a:pt x="795807" y="241084"/>
                  </a:lnTo>
                  <a:lnTo>
                    <a:pt x="751433" y="232079"/>
                  </a:lnTo>
                  <a:lnTo>
                    <a:pt x="707059" y="241084"/>
                  </a:lnTo>
                  <a:lnTo>
                    <a:pt x="670826" y="265633"/>
                  </a:lnTo>
                  <a:lnTo>
                    <a:pt x="646391" y="302044"/>
                  </a:lnTo>
                  <a:lnTo>
                    <a:pt x="637425" y="346633"/>
                  </a:lnTo>
                  <a:lnTo>
                    <a:pt x="646391" y="391223"/>
                  </a:lnTo>
                  <a:lnTo>
                    <a:pt x="670826" y="427647"/>
                  </a:lnTo>
                  <a:lnTo>
                    <a:pt x="707059" y="452196"/>
                  </a:lnTo>
                  <a:lnTo>
                    <a:pt x="751433" y="461200"/>
                  </a:lnTo>
                  <a:lnTo>
                    <a:pt x="795807" y="452196"/>
                  </a:lnTo>
                  <a:lnTo>
                    <a:pt x="832040" y="427647"/>
                  </a:lnTo>
                  <a:lnTo>
                    <a:pt x="856475" y="391223"/>
                  </a:lnTo>
                  <a:lnTo>
                    <a:pt x="865428" y="346633"/>
                  </a:lnTo>
                  <a:close/>
                </a:path>
                <a:path w="3343275" h="1866900">
                  <a:moveTo>
                    <a:pt x="1162253" y="860323"/>
                  </a:moveTo>
                  <a:lnTo>
                    <a:pt x="1157249" y="816635"/>
                  </a:lnTo>
                  <a:lnTo>
                    <a:pt x="1142987" y="776541"/>
                  </a:lnTo>
                  <a:lnTo>
                    <a:pt x="1120597" y="741172"/>
                  </a:lnTo>
                  <a:lnTo>
                    <a:pt x="1091247" y="711669"/>
                  </a:lnTo>
                  <a:lnTo>
                    <a:pt x="1056043" y="689178"/>
                  </a:lnTo>
                  <a:lnTo>
                    <a:pt x="1016152" y="674852"/>
                  </a:lnTo>
                  <a:lnTo>
                    <a:pt x="972680" y="669823"/>
                  </a:lnTo>
                  <a:lnTo>
                    <a:pt x="929220" y="674852"/>
                  </a:lnTo>
                  <a:lnTo>
                    <a:pt x="889317" y="689178"/>
                  </a:lnTo>
                  <a:lnTo>
                    <a:pt x="854113" y="711669"/>
                  </a:lnTo>
                  <a:lnTo>
                    <a:pt x="824750" y="741172"/>
                  </a:lnTo>
                  <a:lnTo>
                    <a:pt x="802373" y="776541"/>
                  </a:lnTo>
                  <a:lnTo>
                    <a:pt x="788111" y="816635"/>
                  </a:lnTo>
                  <a:lnTo>
                    <a:pt x="783094" y="860323"/>
                  </a:lnTo>
                  <a:lnTo>
                    <a:pt x="788111" y="903998"/>
                  </a:lnTo>
                  <a:lnTo>
                    <a:pt x="802373" y="944092"/>
                  </a:lnTo>
                  <a:lnTo>
                    <a:pt x="824750" y="979462"/>
                  </a:lnTo>
                  <a:lnTo>
                    <a:pt x="854113" y="1008964"/>
                  </a:lnTo>
                  <a:lnTo>
                    <a:pt x="889317" y="1031455"/>
                  </a:lnTo>
                  <a:lnTo>
                    <a:pt x="929220" y="1045781"/>
                  </a:lnTo>
                  <a:lnTo>
                    <a:pt x="972680" y="1050823"/>
                  </a:lnTo>
                  <a:lnTo>
                    <a:pt x="1016152" y="1045781"/>
                  </a:lnTo>
                  <a:lnTo>
                    <a:pt x="1056043" y="1031455"/>
                  </a:lnTo>
                  <a:lnTo>
                    <a:pt x="1091247" y="1008964"/>
                  </a:lnTo>
                  <a:lnTo>
                    <a:pt x="1120597" y="979462"/>
                  </a:lnTo>
                  <a:lnTo>
                    <a:pt x="1142987" y="944092"/>
                  </a:lnTo>
                  <a:lnTo>
                    <a:pt x="1157249" y="903998"/>
                  </a:lnTo>
                  <a:lnTo>
                    <a:pt x="1162253" y="860323"/>
                  </a:lnTo>
                  <a:close/>
                </a:path>
                <a:path w="3343275" h="1866900">
                  <a:moveTo>
                    <a:pt x="1410131" y="329869"/>
                  </a:moveTo>
                  <a:lnTo>
                    <a:pt x="1405128" y="286181"/>
                  </a:lnTo>
                  <a:lnTo>
                    <a:pt x="1390853" y="246087"/>
                  </a:lnTo>
                  <a:lnTo>
                    <a:pt x="1368475" y="210718"/>
                  </a:lnTo>
                  <a:lnTo>
                    <a:pt x="1339126" y="181216"/>
                  </a:lnTo>
                  <a:lnTo>
                    <a:pt x="1303921" y="158724"/>
                  </a:lnTo>
                  <a:lnTo>
                    <a:pt x="1264018" y="144399"/>
                  </a:lnTo>
                  <a:lnTo>
                    <a:pt x="1220558" y="139369"/>
                  </a:lnTo>
                  <a:lnTo>
                    <a:pt x="1177099" y="144399"/>
                  </a:lnTo>
                  <a:lnTo>
                    <a:pt x="1137183" y="158724"/>
                  </a:lnTo>
                  <a:lnTo>
                    <a:pt x="1101991" y="181216"/>
                  </a:lnTo>
                  <a:lnTo>
                    <a:pt x="1072629" y="210718"/>
                  </a:lnTo>
                  <a:lnTo>
                    <a:pt x="1050251" y="246087"/>
                  </a:lnTo>
                  <a:lnTo>
                    <a:pt x="1035989" y="286181"/>
                  </a:lnTo>
                  <a:lnTo>
                    <a:pt x="1030973" y="329869"/>
                  </a:lnTo>
                  <a:lnTo>
                    <a:pt x="1035989" y="373545"/>
                  </a:lnTo>
                  <a:lnTo>
                    <a:pt x="1050251" y="413651"/>
                  </a:lnTo>
                  <a:lnTo>
                    <a:pt x="1072629" y="449021"/>
                  </a:lnTo>
                  <a:lnTo>
                    <a:pt x="1101991" y="478523"/>
                  </a:lnTo>
                  <a:lnTo>
                    <a:pt x="1137183" y="501002"/>
                  </a:lnTo>
                  <a:lnTo>
                    <a:pt x="1177099" y="515340"/>
                  </a:lnTo>
                  <a:lnTo>
                    <a:pt x="1220558" y="520369"/>
                  </a:lnTo>
                  <a:lnTo>
                    <a:pt x="1264018" y="515340"/>
                  </a:lnTo>
                  <a:lnTo>
                    <a:pt x="1303921" y="501002"/>
                  </a:lnTo>
                  <a:lnTo>
                    <a:pt x="1339126" y="478523"/>
                  </a:lnTo>
                  <a:lnTo>
                    <a:pt x="1368475" y="449021"/>
                  </a:lnTo>
                  <a:lnTo>
                    <a:pt x="1390853" y="413651"/>
                  </a:lnTo>
                  <a:lnTo>
                    <a:pt x="1405128" y="373545"/>
                  </a:lnTo>
                  <a:lnTo>
                    <a:pt x="1410131" y="329869"/>
                  </a:lnTo>
                  <a:close/>
                </a:path>
                <a:path w="3343275" h="1866900">
                  <a:moveTo>
                    <a:pt x="2119833" y="836701"/>
                  </a:moveTo>
                  <a:lnTo>
                    <a:pt x="2114829" y="793013"/>
                  </a:lnTo>
                  <a:lnTo>
                    <a:pt x="2100567" y="752919"/>
                  </a:lnTo>
                  <a:lnTo>
                    <a:pt x="2078177" y="717550"/>
                  </a:lnTo>
                  <a:lnTo>
                    <a:pt x="2048827" y="688047"/>
                  </a:lnTo>
                  <a:lnTo>
                    <a:pt x="2013623" y="665556"/>
                  </a:lnTo>
                  <a:lnTo>
                    <a:pt x="1973719" y="651230"/>
                  </a:lnTo>
                  <a:lnTo>
                    <a:pt x="1930260" y="646201"/>
                  </a:lnTo>
                  <a:lnTo>
                    <a:pt x="1886788" y="651230"/>
                  </a:lnTo>
                  <a:lnTo>
                    <a:pt x="1846884" y="665556"/>
                  </a:lnTo>
                  <a:lnTo>
                    <a:pt x="1811693" y="688047"/>
                  </a:lnTo>
                  <a:lnTo>
                    <a:pt x="1782330" y="717550"/>
                  </a:lnTo>
                  <a:lnTo>
                    <a:pt x="1759953" y="752919"/>
                  </a:lnTo>
                  <a:lnTo>
                    <a:pt x="1745691" y="793013"/>
                  </a:lnTo>
                  <a:lnTo>
                    <a:pt x="1740674" y="836701"/>
                  </a:lnTo>
                  <a:lnTo>
                    <a:pt x="1745691" y="880376"/>
                  </a:lnTo>
                  <a:lnTo>
                    <a:pt x="1759953" y="920483"/>
                  </a:lnTo>
                  <a:lnTo>
                    <a:pt x="1782330" y="955852"/>
                  </a:lnTo>
                  <a:lnTo>
                    <a:pt x="1811693" y="985354"/>
                  </a:lnTo>
                  <a:lnTo>
                    <a:pt x="1846884" y="1007833"/>
                  </a:lnTo>
                  <a:lnTo>
                    <a:pt x="1886788" y="1022172"/>
                  </a:lnTo>
                  <a:lnTo>
                    <a:pt x="1930260" y="1027201"/>
                  </a:lnTo>
                  <a:lnTo>
                    <a:pt x="1973719" y="1022172"/>
                  </a:lnTo>
                  <a:lnTo>
                    <a:pt x="2013623" y="1007833"/>
                  </a:lnTo>
                  <a:lnTo>
                    <a:pt x="2048827" y="985354"/>
                  </a:lnTo>
                  <a:lnTo>
                    <a:pt x="2078177" y="955852"/>
                  </a:lnTo>
                  <a:lnTo>
                    <a:pt x="2100567" y="920483"/>
                  </a:lnTo>
                  <a:lnTo>
                    <a:pt x="2114829" y="880376"/>
                  </a:lnTo>
                  <a:lnTo>
                    <a:pt x="2119833" y="836701"/>
                  </a:lnTo>
                  <a:close/>
                </a:path>
                <a:path w="3343275" h="1866900">
                  <a:moveTo>
                    <a:pt x="2461971" y="1459560"/>
                  </a:moveTo>
                  <a:lnTo>
                    <a:pt x="2456954" y="1415884"/>
                  </a:lnTo>
                  <a:lnTo>
                    <a:pt x="2442692" y="1375791"/>
                  </a:lnTo>
                  <a:lnTo>
                    <a:pt x="2420315" y="1340408"/>
                  </a:lnTo>
                  <a:lnTo>
                    <a:pt x="2390952" y="1310919"/>
                  </a:lnTo>
                  <a:lnTo>
                    <a:pt x="2355761" y="1288427"/>
                  </a:lnTo>
                  <a:lnTo>
                    <a:pt x="2315857" y="1274102"/>
                  </a:lnTo>
                  <a:lnTo>
                    <a:pt x="2272398" y="1269060"/>
                  </a:lnTo>
                  <a:lnTo>
                    <a:pt x="2228926" y="1274102"/>
                  </a:lnTo>
                  <a:lnTo>
                    <a:pt x="2189022" y="1288427"/>
                  </a:lnTo>
                  <a:lnTo>
                    <a:pt x="2153818" y="1310919"/>
                  </a:lnTo>
                  <a:lnTo>
                    <a:pt x="2124468" y="1340408"/>
                  </a:lnTo>
                  <a:lnTo>
                    <a:pt x="2102078" y="1375791"/>
                  </a:lnTo>
                  <a:lnTo>
                    <a:pt x="2087816" y="1415884"/>
                  </a:lnTo>
                  <a:lnTo>
                    <a:pt x="2082812" y="1459560"/>
                  </a:lnTo>
                  <a:lnTo>
                    <a:pt x="2087816" y="1503248"/>
                  </a:lnTo>
                  <a:lnTo>
                    <a:pt x="2102078" y="1543342"/>
                  </a:lnTo>
                  <a:lnTo>
                    <a:pt x="2124468" y="1578711"/>
                  </a:lnTo>
                  <a:lnTo>
                    <a:pt x="2153818" y="1608213"/>
                  </a:lnTo>
                  <a:lnTo>
                    <a:pt x="2189022" y="1630705"/>
                  </a:lnTo>
                  <a:lnTo>
                    <a:pt x="2228926" y="1645031"/>
                  </a:lnTo>
                  <a:lnTo>
                    <a:pt x="2272398" y="1650060"/>
                  </a:lnTo>
                  <a:lnTo>
                    <a:pt x="2315857" y="1645031"/>
                  </a:lnTo>
                  <a:lnTo>
                    <a:pt x="2355761" y="1630705"/>
                  </a:lnTo>
                  <a:lnTo>
                    <a:pt x="2390952" y="1608213"/>
                  </a:lnTo>
                  <a:lnTo>
                    <a:pt x="2420315" y="1578711"/>
                  </a:lnTo>
                  <a:lnTo>
                    <a:pt x="2442692" y="1543342"/>
                  </a:lnTo>
                  <a:lnTo>
                    <a:pt x="2456954" y="1503248"/>
                  </a:lnTo>
                  <a:lnTo>
                    <a:pt x="2461971" y="1459560"/>
                  </a:lnTo>
                  <a:close/>
                </a:path>
                <a:path w="3343275" h="1866900">
                  <a:moveTo>
                    <a:pt x="2958261" y="1584896"/>
                  </a:moveTo>
                  <a:lnTo>
                    <a:pt x="2953245" y="1541208"/>
                  </a:lnTo>
                  <a:lnTo>
                    <a:pt x="2938983" y="1501114"/>
                  </a:lnTo>
                  <a:lnTo>
                    <a:pt x="2916605" y="1465745"/>
                  </a:lnTo>
                  <a:lnTo>
                    <a:pt x="2887243" y="1436243"/>
                  </a:lnTo>
                  <a:lnTo>
                    <a:pt x="2852051" y="1413764"/>
                  </a:lnTo>
                  <a:lnTo>
                    <a:pt x="2812148" y="1399425"/>
                  </a:lnTo>
                  <a:lnTo>
                    <a:pt x="2768689" y="1394396"/>
                  </a:lnTo>
                  <a:lnTo>
                    <a:pt x="2725216" y="1399425"/>
                  </a:lnTo>
                  <a:lnTo>
                    <a:pt x="2685313" y="1413764"/>
                  </a:lnTo>
                  <a:lnTo>
                    <a:pt x="2650109" y="1436243"/>
                  </a:lnTo>
                  <a:lnTo>
                    <a:pt x="2620759" y="1465745"/>
                  </a:lnTo>
                  <a:lnTo>
                    <a:pt x="2606624" y="1488059"/>
                  </a:lnTo>
                  <a:lnTo>
                    <a:pt x="2583116" y="1490776"/>
                  </a:lnTo>
                  <a:lnTo>
                    <a:pt x="2543213" y="1505115"/>
                  </a:lnTo>
                  <a:lnTo>
                    <a:pt x="2508008" y="1527594"/>
                  </a:lnTo>
                  <a:lnTo>
                    <a:pt x="2478646" y="1557096"/>
                  </a:lnTo>
                  <a:lnTo>
                    <a:pt x="2456269" y="1592465"/>
                  </a:lnTo>
                  <a:lnTo>
                    <a:pt x="2442006" y="1632572"/>
                  </a:lnTo>
                  <a:lnTo>
                    <a:pt x="2437003" y="1676247"/>
                  </a:lnTo>
                  <a:lnTo>
                    <a:pt x="2442006" y="1719935"/>
                  </a:lnTo>
                  <a:lnTo>
                    <a:pt x="2456269" y="1760029"/>
                  </a:lnTo>
                  <a:lnTo>
                    <a:pt x="2478646" y="1795399"/>
                  </a:lnTo>
                  <a:lnTo>
                    <a:pt x="2508008" y="1824901"/>
                  </a:lnTo>
                  <a:lnTo>
                    <a:pt x="2543213" y="1847392"/>
                  </a:lnTo>
                  <a:lnTo>
                    <a:pt x="2583116" y="1861718"/>
                  </a:lnTo>
                  <a:lnTo>
                    <a:pt x="2626576" y="1866747"/>
                  </a:lnTo>
                  <a:lnTo>
                    <a:pt x="2670048" y="1861718"/>
                  </a:lnTo>
                  <a:lnTo>
                    <a:pt x="2709938" y="1847392"/>
                  </a:lnTo>
                  <a:lnTo>
                    <a:pt x="2745143" y="1824901"/>
                  </a:lnTo>
                  <a:lnTo>
                    <a:pt x="2774505" y="1795399"/>
                  </a:lnTo>
                  <a:lnTo>
                    <a:pt x="2788615" y="1773097"/>
                  </a:lnTo>
                  <a:lnTo>
                    <a:pt x="2812148" y="1770367"/>
                  </a:lnTo>
                  <a:lnTo>
                    <a:pt x="2852051" y="1756029"/>
                  </a:lnTo>
                  <a:lnTo>
                    <a:pt x="2887243" y="1733550"/>
                  </a:lnTo>
                  <a:lnTo>
                    <a:pt x="2916605" y="1704047"/>
                  </a:lnTo>
                  <a:lnTo>
                    <a:pt x="2938983" y="1668678"/>
                  </a:lnTo>
                  <a:lnTo>
                    <a:pt x="2953245" y="1628571"/>
                  </a:lnTo>
                  <a:lnTo>
                    <a:pt x="2958261" y="1584896"/>
                  </a:lnTo>
                  <a:close/>
                </a:path>
                <a:path w="3343275" h="1866900">
                  <a:moveTo>
                    <a:pt x="3127489" y="987856"/>
                  </a:moveTo>
                  <a:lnTo>
                    <a:pt x="3122472" y="944181"/>
                  </a:lnTo>
                  <a:lnTo>
                    <a:pt x="3108210" y="904074"/>
                  </a:lnTo>
                  <a:lnTo>
                    <a:pt x="3085833" y="868705"/>
                  </a:lnTo>
                  <a:lnTo>
                    <a:pt x="3056471" y="839203"/>
                  </a:lnTo>
                  <a:lnTo>
                    <a:pt x="3021279" y="816724"/>
                  </a:lnTo>
                  <a:lnTo>
                    <a:pt x="2981375" y="802386"/>
                  </a:lnTo>
                  <a:lnTo>
                    <a:pt x="2937916" y="797356"/>
                  </a:lnTo>
                  <a:lnTo>
                    <a:pt x="2894444" y="802386"/>
                  </a:lnTo>
                  <a:lnTo>
                    <a:pt x="2854541" y="816724"/>
                  </a:lnTo>
                  <a:lnTo>
                    <a:pt x="2819336" y="839203"/>
                  </a:lnTo>
                  <a:lnTo>
                    <a:pt x="2794177" y="864489"/>
                  </a:lnTo>
                  <a:lnTo>
                    <a:pt x="2767850" y="847674"/>
                  </a:lnTo>
                  <a:lnTo>
                    <a:pt x="2727947" y="833335"/>
                  </a:lnTo>
                  <a:lnTo>
                    <a:pt x="2684488" y="828306"/>
                  </a:lnTo>
                  <a:lnTo>
                    <a:pt x="2658249" y="831354"/>
                  </a:lnTo>
                  <a:lnTo>
                    <a:pt x="2662148" y="797356"/>
                  </a:lnTo>
                  <a:lnTo>
                    <a:pt x="2657144" y="753681"/>
                  </a:lnTo>
                  <a:lnTo>
                    <a:pt x="2642882" y="713574"/>
                  </a:lnTo>
                  <a:lnTo>
                    <a:pt x="2620505" y="678205"/>
                  </a:lnTo>
                  <a:lnTo>
                    <a:pt x="2591143" y="648703"/>
                  </a:lnTo>
                  <a:lnTo>
                    <a:pt x="2571280" y="636028"/>
                  </a:lnTo>
                  <a:lnTo>
                    <a:pt x="2583586" y="601433"/>
                  </a:lnTo>
                  <a:lnTo>
                    <a:pt x="2588590" y="557745"/>
                  </a:lnTo>
                  <a:lnTo>
                    <a:pt x="2583586" y="514070"/>
                  </a:lnTo>
                  <a:lnTo>
                    <a:pt x="2569324" y="473964"/>
                  </a:lnTo>
                  <a:lnTo>
                    <a:pt x="2546947" y="438594"/>
                  </a:lnTo>
                  <a:lnTo>
                    <a:pt x="2517584" y="409092"/>
                  </a:lnTo>
                  <a:lnTo>
                    <a:pt x="2482380" y="386613"/>
                  </a:lnTo>
                  <a:lnTo>
                    <a:pt x="2442476" y="372275"/>
                  </a:lnTo>
                  <a:lnTo>
                    <a:pt x="2399017" y="367245"/>
                  </a:lnTo>
                  <a:lnTo>
                    <a:pt x="2355558" y="372275"/>
                  </a:lnTo>
                  <a:lnTo>
                    <a:pt x="2315654" y="386613"/>
                  </a:lnTo>
                  <a:lnTo>
                    <a:pt x="2280450" y="409092"/>
                  </a:lnTo>
                  <a:lnTo>
                    <a:pt x="2251087" y="438594"/>
                  </a:lnTo>
                  <a:lnTo>
                    <a:pt x="2228710" y="473964"/>
                  </a:lnTo>
                  <a:lnTo>
                    <a:pt x="2214448" y="514070"/>
                  </a:lnTo>
                  <a:lnTo>
                    <a:pt x="2209444" y="557745"/>
                  </a:lnTo>
                  <a:lnTo>
                    <a:pt x="2214448" y="601433"/>
                  </a:lnTo>
                  <a:lnTo>
                    <a:pt x="2228710" y="641527"/>
                  </a:lnTo>
                  <a:lnTo>
                    <a:pt x="2251087" y="676897"/>
                  </a:lnTo>
                  <a:lnTo>
                    <a:pt x="2280450" y="706399"/>
                  </a:lnTo>
                  <a:lnTo>
                    <a:pt x="2300300" y="719099"/>
                  </a:lnTo>
                  <a:lnTo>
                    <a:pt x="2288006" y="753681"/>
                  </a:lnTo>
                  <a:lnTo>
                    <a:pt x="2283002" y="797356"/>
                  </a:lnTo>
                  <a:lnTo>
                    <a:pt x="2288006" y="841044"/>
                  </a:lnTo>
                  <a:lnTo>
                    <a:pt x="2302268" y="881138"/>
                  </a:lnTo>
                  <a:lnTo>
                    <a:pt x="2324646" y="916508"/>
                  </a:lnTo>
                  <a:lnTo>
                    <a:pt x="2354008" y="946010"/>
                  </a:lnTo>
                  <a:lnTo>
                    <a:pt x="2389213" y="968502"/>
                  </a:lnTo>
                  <a:lnTo>
                    <a:pt x="2429116" y="982827"/>
                  </a:lnTo>
                  <a:lnTo>
                    <a:pt x="2472575" y="987856"/>
                  </a:lnTo>
                  <a:lnTo>
                    <a:pt x="2498801" y="984834"/>
                  </a:lnTo>
                  <a:lnTo>
                    <a:pt x="2494915" y="1018806"/>
                  </a:lnTo>
                  <a:lnTo>
                    <a:pt x="2499918" y="1062494"/>
                  </a:lnTo>
                  <a:lnTo>
                    <a:pt x="2514181" y="1102588"/>
                  </a:lnTo>
                  <a:lnTo>
                    <a:pt x="2536558" y="1137958"/>
                  </a:lnTo>
                  <a:lnTo>
                    <a:pt x="2565920" y="1167460"/>
                  </a:lnTo>
                  <a:lnTo>
                    <a:pt x="2601125" y="1189951"/>
                  </a:lnTo>
                  <a:lnTo>
                    <a:pt x="2641028" y="1204277"/>
                  </a:lnTo>
                  <a:lnTo>
                    <a:pt x="2654630" y="1205852"/>
                  </a:lnTo>
                  <a:lnTo>
                    <a:pt x="2676499" y="1227823"/>
                  </a:lnTo>
                  <a:lnTo>
                    <a:pt x="2711691" y="1250315"/>
                  </a:lnTo>
                  <a:lnTo>
                    <a:pt x="2751594" y="1264640"/>
                  </a:lnTo>
                  <a:lnTo>
                    <a:pt x="2795066" y="1269669"/>
                  </a:lnTo>
                  <a:lnTo>
                    <a:pt x="2838526" y="1264640"/>
                  </a:lnTo>
                  <a:lnTo>
                    <a:pt x="2878429" y="1250315"/>
                  </a:lnTo>
                  <a:lnTo>
                    <a:pt x="2913621" y="1227823"/>
                  </a:lnTo>
                  <a:lnTo>
                    <a:pt x="2942983" y="1198321"/>
                  </a:lnTo>
                  <a:lnTo>
                    <a:pt x="2957004" y="1176147"/>
                  </a:lnTo>
                  <a:lnTo>
                    <a:pt x="2981375" y="1173327"/>
                  </a:lnTo>
                  <a:lnTo>
                    <a:pt x="3021279" y="1159002"/>
                  </a:lnTo>
                  <a:lnTo>
                    <a:pt x="3056471" y="1136510"/>
                  </a:lnTo>
                  <a:lnTo>
                    <a:pt x="3085833" y="1107008"/>
                  </a:lnTo>
                  <a:lnTo>
                    <a:pt x="3108210" y="1071638"/>
                  </a:lnTo>
                  <a:lnTo>
                    <a:pt x="3122472" y="1031544"/>
                  </a:lnTo>
                  <a:lnTo>
                    <a:pt x="3127489" y="987856"/>
                  </a:lnTo>
                  <a:close/>
                </a:path>
                <a:path w="3343275" h="1866900">
                  <a:moveTo>
                    <a:pt x="3169107" y="190500"/>
                  </a:moveTo>
                  <a:lnTo>
                    <a:pt x="3164090" y="146812"/>
                  </a:lnTo>
                  <a:lnTo>
                    <a:pt x="3149828" y="106718"/>
                  </a:lnTo>
                  <a:lnTo>
                    <a:pt x="3127451" y="71348"/>
                  </a:lnTo>
                  <a:lnTo>
                    <a:pt x="3098088" y="41846"/>
                  </a:lnTo>
                  <a:lnTo>
                    <a:pt x="3062897" y="19354"/>
                  </a:lnTo>
                  <a:lnTo>
                    <a:pt x="3022993" y="5029"/>
                  </a:lnTo>
                  <a:lnTo>
                    <a:pt x="2979534" y="0"/>
                  </a:lnTo>
                  <a:lnTo>
                    <a:pt x="2936062" y="5029"/>
                  </a:lnTo>
                  <a:lnTo>
                    <a:pt x="2896158" y="19354"/>
                  </a:lnTo>
                  <a:lnTo>
                    <a:pt x="2860954" y="41846"/>
                  </a:lnTo>
                  <a:lnTo>
                    <a:pt x="2831604" y="71348"/>
                  </a:lnTo>
                  <a:lnTo>
                    <a:pt x="2809214" y="106718"/>
                  </a:lnTo>
                  <a:lnTo>
                    <a:pt x="2794952" y="146812"/>
                  </a:lnTo>
                  <a:lnTo>
                    <a:pt x="2789948" y="190500"/>
                  </a:lnTo>
                  <a:lnTo>
                    <a:pt x="2794952" y="234175"/>
                  </a:lnTo>
                  <a:lnTo>
                    <a:pt x="2809214" y="274269"/>
                  </a:lnTo>
                  <a:lnTo>
                    <a:pt x="2831604" y="309651"/>
                  </a:lnTo>
                  <a:lnTo>
                    <a:pt x="2860954" y="339140"/>
                  </a:lnTo>
                  <a:lnTo>
                    <a:pt x="2896158" y="361632"/>
                  </a:lnTo>
                  <a:lnTo>
                    <a:pt x="2936062" y="375970"/>
                  </a:lnTo>
                  <a:lnTo>
                    <a:pt x="2979534" y="381000"/>
                  </a:lnTo>
                  <a:lnTo>
                    <a:pt x="3022993" y="375970"/>
                  </a:lnTo>
                  <a:lnTo>
                    <a:pt x="3062897" y="361632"/>
                  </a:lnTo>
                  <a:lnTo>
                    <a:pt x="3098088" y="339140"/>
                  </a:lnTo>
                  <a:lnTo>
                    <a:pt x="3127451" y="309651"/>
                  </a:lnTo>
                  <a:lnTo>
                    <a:pt x="3149828" y="274269"/>
                  </a:lnTo>
                  <a:lnTo>
                    <a:pt x="3164090" y="234175"/>
                  </a:lnTo>
                  <a:lnTo>
                    <a:pt x="3169107" y="190500"/>
                  </a:lnTo>
                  <a:close/>
                </a:path>
                <a:path w="3343275" h="1866900">
                  <a:moveTo>
                    <a:pt x="3343033" y="1364221"/>
                  </a:moveTo>
                  <a:lnTo>
                    <a:pt x="3338030" y="1320533"/>
                  </a:lnTo>
                  <a:lnTo>
                    <a:pt x="3323767" y="1280439"/>
                  </a:lnTo>
                  <a:lnTo>
                    <a:pt x="3301390" y="1245069"/>
                  </a:lnTo>
                  <a:lnTo>
                    <a:pt x="3272028" y="1215567"/>
                  </a:lnTo>
                  <a:lnTo>
                    <a:pt x="3236823" y="1193076"/>
                  </a:lnTo>
                  <a:lnTo>
                    <a:pt x="3196933" y="1178750"/>
                  </a:lnTo>
                  <a:lnTo>
                    <a:pt x="3153460" y="1173721"/>
                  </a:lnTo>
                  <a:lnTo>
                    <a:pt x="3110001" y="1178750"/>
                  </a:lnTo>
                  <a:lnTo>
                    <a:pt x="3070098" y="1193076"/>
                  </a:lnTo>
                  <a:lnTo>
                    <a:pt x="3034893" y="1215567"/>
                  </a:lnTo>
                  <a:lnTo>
                    <a:pt x="3005531" y="1245069"/>
                  </a:lnTo>
                  <a:lnTo>
                    <a:pt x="2983153" y="1280439"/>
                  </a:lnTo>
                  <a:lnTo>
                    <a:pt x="2968891" y="1320533"/>
                  </a:lnTo>
                  <a:lnTo>
                    <a:pt x="2963888" y="1364221"/>
                  </a:lnTo>
                  <a:lnTo>
                    <a:pt x="2968891" y="1407896"/>
                  </a:lnTo>
                  <a:lnTo>
                    <a:pt x="2983153" y="1447990"/>
                  </a:lnTo>
                  <a:lnTo>
                    <a:pt x="3005531" y="1483372"/>
                  </a:lnTo>
                  <a:lnTo>
                    <a:pt x="3034893" y="1512862"/>
                  </a:lnTo>
                  <a:lnTo>
                    <a:pt x="3070098" y="1535353"/>
                  </a:lnTo>
                  <a:lnTo>
                    <a:pt x="3110001" y="1549692"/>
                  </a:lnTo>
                  <a:lnTo>
                    <a:pt x="3153460" y="1554721"/>
                  </a:lnTo>
                  <a:lnTo>
                    <a:pt x="3196933" y="1549692"/>
                  </a:lnTo>
                  <a:lnTo>
                    <a:pt x="3236823" y="1535353"/>
                  </a:lnTo>
                  <a:lnTo>
                    <a:pt x="3272028" y="1512862"/>
                  </a:lnTo>
                  <a:lnTo>
                    <a:pt x="3301390" y="1483372"/>
                  </a:lnTo>
                  <a:lnTo>
                    <a:pt x="3323767" y="1447990"/>
                  </a:lnTo>
                  <a:lnTo>
                    <a:pt x="3338030" y="1407896"/>
                  </a:lnTo>
                  <a:lnTo>
                    <a:pt x="3343033" y="1364221"/>
                  </a:lnTo>
                  <a:close/>
                </a:path>
              </a:pathLst>
            </a:custGeom>
            <a:solidFill>
              <a:srgbClr val="D8EFD9"/>
            </a:solidFill>
          </p:spPr>
          <p:txBody>
            <a:bodyPr wrap="square" lIns="0" tIns="0" rIns="0" bIns="0" rtlCol="0"/>
            <a:lstStyle/>
            <a:p>
              <a:endParaRPr sz="1632"/>
            </a:p>
          </p:txBody>
        </p:sp>
        <p:pic>
          <p:nvPicPr>
            <p:cNvPr id="29" name="object 29"/>
            <p:cNvPicPr/>
            <p:nvPr/>
          </p:nvPicPr>
          <p:blipFill>
            <a:blip r:embed="rId19" cstate="print"/>
            <a:stretch>
              <a:fillRect/>
            </a:stretch>
          </p:blipFill>
          <p:spPr>
            <a:xfrm>
              <a:off x="4533233" y="3944844"/>
              <a:ext cx="493706" cy="496108"/>
            </a:xfrm>
            <a:prstGeom prst="rect">
              <a:avLst/>
            </a:prstGeom>
          </p:spPr>
        </p:pic>
        <p:sp>
          <p:nvSpPr>
            <p:cNvPr id="30" name="object 30"/>
            <p:cNvSpPr/>
            <p:nvPr/>
          </p:nvSpPr>
          <p:spPr>
            <a:xfrm>
              <a:off x="4533233" y="3944851"/>
              <a:ext cx="494030" cy="496570"/>
            </a:xfrm>
            <a:custGeom>
              <a:avLst/>
              <a:gdLst/>
              <a:ahLst/>
              <a:cxnLst/>
              <a:rect l="l" t="t" r="r" b="b"/>
              <a:pathLst>
                <a:path w="494029" h="496570">
                  <a:moveTo>
                    <a:pt x="246867" y="496108"/>
                  </a:moveTo>
                  <a:lnTo>
                    <a:pt x="197115" y="491069"/>
                  </a:lnTo>
                  <a:lnTo>
                    <a:pt x="150776" y="476616"/>
                  </a:lnTo>
                  <a:lnTo>
                    <a:pt x="108843" y="453746"/>
                  </a:lnTo>
                  <a:lnTo>
                    <a:pt x="72307" y="423456"/>
                  </a:lnTo>
                  <a:lnTo>
                    <a:pt x="42162" y="386745"/>
                  </a:lnTo>
                  <a:lnTo>
                    <a:pt x="19400" y="344610"/>
                  </a:lnTo>
                  <a:lnTo>
                    <a:pt x="5015" y="298047"/>
                  </a:lnTo>
                  <a:lnTo>
                    <a:pt x="0" y="248054"/>
                  </a:lnTo>
                  <a:lnTo>
                    <a:pt x="5015" y="198059"/>
                  </a:lnTo>
                  <a:lnTo>
                    <a:pt x="19400" y="151495"/>
                  </a:lnTo>
                  <a:lnTo>
                    <a:pt x="42162" y="109359"/>
                  </a:lnTo>
                  <a:lnTo>
                    <a:pt x="72307" y="72649"/>
                  </a:lnTo>
                  <a:lnTo>
                    <a:pt x="108843" y="42360"/>
                  </a:lnTo>
                  <a:lnTo>
                    <a:pt x="150776" y="19491"/>
                  </a:lnTo>
                  <a:lnTo>
                    <a:pt x="197115" y="5039"/>
                  </a:lnTo>
                  <a:lnTo>
                    <a:pt x="246867" y="0"/>
                  </a:lnTo>
                  <a:lnTo>
                    <a:pt x="296607" y="5039"/>
                  </a:lnTo>
                  <a:lnTo>
                    <a:pt x="342938" y="19491"/>
                  </a:lnTo>
                  <a:lnTo>
                    <a:pt x="384867" y="42360"/>
                  </a:lnTo>
                  <a:lnTo>
                    <a:pt x="421400" y="72649"/>
                  </a:lnTo>
                  <a:lnTo>
                    <a:pt x="451543" y="109359"/>
                  </a:lnTo>
                  <a:lnTo>
                    <a:pt x="474305" y="151495"/>
                  </a:lnTo>
                  <a:lnTo>
                    <a:pt x="488690" y="198059"/>
                  </a:lnTo>
                  <a:lnTo>
                    <a:pt x="493706" y="248054"/>
                  </a:lnTo>
                  <a:lnTo>
                    <a:pt x="488690" y="298047"/>
                  </a:lnTo>
                  <a:lnTo>
                    <a:pt x="474305" y="344610"/>
                  </a:lnTo>
                  <a:lnTo>
                    <a:pt x="451543" y="386745"/>
                  </a:lnTo>
                  <a:lnTo>
                    <a:pt x="421400" y="423456"/>
                  </a:lnTo>
                  <a:lnTo>
                    <a:pt x="384867" y="453746"/>
                  </a:lnTo>
                  <a:lnTo>
                    <a:pt x="342938" y="476616"/>
                  </a:lnTo>
                  <a:lnTo>
                    <a:pt x="296607" y="491069"/>
                  </a:lnTo>
                  <a:lnTo>
                    <a:pt x="246867" y="496108"/>
                  </a:lnTo>
                  <a:close/>
                </a:path>
              </a:pathLst>
            </a:custGeom>
            <a:solidFill>
              <a:srgbClr val="9FCBED"/>
            </a:solidFill>
          </p:spPr>
          <p:txBody>
            <a:bodyPr wrap="square" lIns="0" tIns="0" rIns="0" bIns="0" rtlCol="0"/>
            <a:lstStyle/>
            <a:p>
              <a:endParaRPr sz="1632"/>
            </a:p>
          </p:txBody>
        </p:sp>
        <p:pic>
          <p:nvPicPr>
            <p:cNvPr id="31" name="object 31"/>
            <p:cNvPicPr/>
            <p:nvPr/>
          </p:nvPicPr>
          <p:blipFill>
            <a:blip r:embed="rId20" cstate="print"/>
            <a:stretch>
              <a:fillRect/>
            </a:stretch>
          </p:blipFill>
          <p:spPr>
            <a:xfrm>
              <a:off x="4533233" y="4580048"/>
              <a:ext cx="493706" cy="496108"/>
            </a:xfrm>
            <a:prstGeom prst="rect">
              <a:avLst/>
            </a:prstGeom>
          </p:spPr>
        </p:pic>
        <p:sp>
          <p:nvSpPr>
            <p:cNvPr id="32" name="object 32"/>
            <p:cNvSpPr/>
            <p:nvPr/>
          </p:nvSpPr>
          <p:spPr>
            <a:xfrm>
              <a:off x="4533233" y="4580055"/>
              <a:ext cx="494030" cy="496570"/>
            </a:xfrm>
            <a:custGeom>
              <a:avLst/>
              <a:gdLst/>
              <a:ahLst/>
              <a:cxnLst/>
              <a:rect l="l" t="t" r="r" b="b"/>
              <a:pathLst>
                <a:path w="494029" h="496570">
                  <a:moveTo>
                    <a:pt x="246867" y="496108"/>
                  </a:moveTo>
                  <a:lnTo>
                    <a:pt x="197115" y="491069"/>
                  </a:lnTo>
                  <a:lnTo>
                    <a:pt x="150776" y="476616"/>
                  </a:lnTo>
                  <a:lnTo>
                    <a:pt x="108843" y="453746"/>
                  </a:lnTo>
                  <a:lnTo>
                    <a:pt x="72307" y="423456"/>
                  </a:lnTo>
                  <a:lnTo>
                    <a:pt x="42162" y="386745"/>
                  </a:lnTo>
                  <a:lnTo>
                    <a:pt x="19400" y="344610"/>
                  </a:lnTo>
                  <a:lnTo>
                    <a:pt x="5015" y="298047"/>
                  </a:lnTo>
                  <a:lnTo>
                    <a:pt x="0" y="248054"/>
                  </a:lnTo>
                  <a:lnTo>
                    <a:pt x="5015" y="198059"/>
                  </a:lnTo>
                  <a:lnTo>
                    <a:pt x="19400" y="151495"/>
                  </a:lnTo>
                  <a:lnTo>
                    <a:pt x="42162" y="109359"/>
                  </a:lnTo>
                  <a:lnTo>
                    <a:pt x="72307" y="72649"/>
                  </a:lnTo>
                  <a:lnTo>
                    <a:pt x="108843" y="42360"/>
                  </a:lnTo>
                  <a:lnTo>
                    <a:pt x="150776" y="19491"/>
                  </a:lnTo>
                  <a:lnTo>
                    <a:pt x="197115" y="5039"/>
                  </a:lnTo>
                  <a:lnTo>
                    <a:pt x="246867" y="0"/>
                  </a:lnTo>
                  <a:lnTo>
                    <a:pt x="296607" y="5039"/>
                  </a:lnTo>
                  <a:lnTo>
                    <a:pt x="342938" y="19491"/>
                  </a:lnTo>
                  <a:lnTo>
                    <a:pt x="384867" y="42360"/>
                  </a:lnTo>
                  <a:lnTo>
                    <a:pt x="421400" y="72649"/>
                  </a:lnTo>
                  <a:lnTo>
                    <a:pt x="451543" y="109359"/>
                  </a:lnTo>
                  <a:lnTo>
                    <a:pt x="474305" y="151495"/>
                  </a:lnTo>
                  <a:lnTo>
                    <a:pt x="488690" y="198059"/>
                  </a:lnTo>
                  <a:lnTo>
                    <a:pt x="493706" y="248054"/>
                  </a:lnTo>
                  <a:lnTo>
                    <a:pt x="488690" y="298047"/>
                  </a:lnTo>
                  <a:lnTo>
                    <a:pt x="474305" y="344610"/>
                  </a:lnTo>
                  <a:lnTo>
                    <a:pt x="451543" y="386745"/>
                  </a:lnTo>
                  <a:lnTo>
                    <a:pt x="421400" y="423456"/>
                  </a:lnTo>
                  <a:lnTo>
                    <a:pt x="384867" y="453746"/>
                  </a:lnTo>
                  <a:lnTo>
                    <a:pt x="342938" y="476616"/>
                  </a:lnTo>
                  <a:lnTo>
                    <a:pt x="296607" y="491069"/>
                  </a:lnTo>
                  <a:lnTo>
                    <a:pt x="246867" y="496108"/>
                  </a:lnTo>
                  <a:close/>
                </a:path>
              </a:pathLst>
            </a:custGeom>
            <a:solidFill>
              <a:srgbClr val="9FCBED"/>
            </a:solidFill>
          </p:spPr>
          <p:txBody>
            <a:bodyPr wrap="square" lIns="0" tIns="0" rIns="0" bIns="0" rtlCol="0"/>
            <a:lstStyle/>
            <a:p>
              <a:endParaRPr sz="1632"/>
            </a:p>
          </p:txBody>
        </p:sp>
        <p:pic>
          <p:nvPicPr>
            <p:cNvPr id="33" name="object 33"/>
            <p:cNvPicPr/>
            <p:nvPr/>
          </p:nvPicPr>
          <p:blipFill>
            <a:blip r:embed="rId21" cstate="print"/>
            <a:stretch>
              <a:fillRect/>
            </a:stretch>
          </p:blipFill>
          <p:spPr>
            <a:xfrm>
              <a:off x="5081752" y="4731901"/>
              <a:ext cx="152148" cy="149854"/>
            </a:xfrm>
            <a:prstGeom prst="rect">
              <a:avLst/>
            </a:prstGeom>
          </p:spPr>
        </p:pic>
        <p:pic>
          <p:nvPicPr>
            <p:cNvPr id="34" name="object 34"/>
            <p:cNvPicPr/>
            <p:nvPr/>
          </p:nvPicPr>
          <p:blipFill>
            <a:blip r:embed="rId22" cstate="print"/>
            <a:stretch>
              <a:fillRect/>
            </a:stretch>
          </p:blipFill>
          <p:spPr>
            <a:xfrm>
              <a:off x="5061945" y="4691760"/>
              <a:ext cx="193005" cy="193786"/>
            </a:xfrm>
            <a:prstGeom prst="rect">
              <a:avLst/>
            </a:prstGeom>
          </p:spPr>
        </p:pic>
        <p:pic>
          <p:nvPicPr>
            <p:cNvPr id="35" name="object 35"/>
            <p:cNvPicPr/>
            <p:nvPr/>
          </p:nvPicPr>
          <p:blipFill>
            <a:blip r:embed="rId23" cstate="print"/>
            <a:stretch>
              <a:fillRect/>
            </a:stretch>
          </p:blipFill>
          <p:spPr>
            <a:xfrm>
              <a:off x="4985765" y="4459800"/>
              <a:ext cx="152154" cy="149869"/>
            </a:xfrm>
            <a:prstGeom prst="rect">
              <a:avLst/>
            </a:prstGeom>
          </p:spPr>
        </p:pic>
        <p:pic>
          <p:nvPicPr>
            <p:cNvPr id="36" name="object 36"/>
            <p:cNvPicPr/>
            <p:nvPr/>
          </p:nvPicPr>
          <p:blipFill>
            <a:blip r:embed="rId24" cstate="print"/>
            <a:stretch>
              <a:fillRect/>
            </a:stretch>
          </p:blipFill>
          <p:spPr>
            <a:xfrm>
              <a:off x="4965958" y="4419668"/>
              <a:ext cx="193003" cy="193786"/>
            </a:xfrm>
            <a:prstGeom prst="rect">
              <a:avLst/>
            </a:prstGeom>
          </p:spPr>
        </p:pic>
        <p:pic>
          <p:nvPicPr>
            <p:cNvPr id="37" name="object 37"/>
            <p:cNvPicPr/>
            <p:nvPr/>
          </p:nvPicPr>
          <p:blipFill>
            <a:blip r:embed="rId25" cstate="print"/>
            <a:stretch>
              <a:fillRect/>
            </a:stretch>
          </p:blipFill>
          <p:spPr>
            <a:xfrm>
              <a:off x="5192928" y="5526284"/>
              <a:ext cx="152130" cy="149854"/>
            </a:xfrm>
            <a:prstGeom prst="rect">
              <a:avLst/>
            </a:prstGeom>
          </p:spPr>
        </p:pic>
        <p:pic>
          <p:nvPicPr>
            <p:cNvPr id="38" name="object 38"/>
            <p:cNvPicPr/>
            <p:nvPr/>
          </p:nvPicPr>
          <p:blipFill>
            <a:blip r:embed="rId26" cstate="print"/>
            <a:stretch>
              <a:fillRect/>
            </a:stretch>
          </p:blipFill>
          <p:spPr>
            <a:xfrm>
              <a:off x="5173115" y="5486142"/>
              <a:ext cx="192999" cy="193786"/>
            </a:xfrm>
            <a:prstGeom prst="rect">
              <a:avLst/>
            </a:prstGeom>
          </p:spPr>
        </p:pic>
        <p:pic>
          <p:nvPicPr>
            <p:cNvPr id="39" name="object 39"/>
            <p:cNvPicPr/>
            <p:nvPr/>
          </p:nvPicPr>
          <p:blipFill>
            <a:blip r:embed="rId27" cstate="print"/>
            <a:stretch>
              <a:fillRect/>
            </a:stretch>
          </p:blipFill>
          <p:spPr>
            <a:xfrm>
              <a:off x="7558392" y="6346606"/>
              <a:ext cx="152135" cy="149865"/>
            </a:xfrm>
            <a:prstGeom prst="rect">
              <a:avLst/>
            </a:prstGeom>
          </p:spPr>
        </p:pic>
        <p:pic>
          <p:nvPicPr>
            <p:cNvPr id="40" name="object 40"/>
            <p:cNvPicPr/>
            <p:nvPr/>
          </p:nvPicPr>
          <p:blipFill>
            <a:blip r:embed="rId28" cstate="print"/>
            <a:stretch>
              <a:fillRect/>
            </a:stretch>
          </p:blipFill>
          <p:spPr>
            <a:xfrm>
              <a:off x="7538582" y="6306469"/>
              <a:ext cx="193001" cy="193786"/>
            </a:xfrm>
            <a:prstGeom prst="rect">
              <a:avLst/>
            </a:prstGeom>
          </p:spPr>
        </p:pic>
        <p:pic>
          <p:nvPicPr>
            <p:cNvPr id="41" name="object 41"/>
            <p:cNvPicPr/>
            <p:nvPr/>
          </p:nvPicPr>
          <p:blipFill>
            <a:blip r:embed="rId29" cstate="print"/>
            <a:stretch>
              <a:fillRect/>
            </a:stretch>
          </p:blipFill>
          <p:spPr>
            <a:xfrm>
              <a:off x="5391810" y="4259238"/>
              <a:ext cx="152139" cy="149849"/>
            </a:xfrm>
            <a:prstGeom prst="rect">
              <a:avLst/>
            </a:prstGeom>
          </p:spPr>
        </p:pic>
        <p:pic>
          <p:nvPicPr>
            <p:cNvPr id="42" name="object 42"/>
            <p:cNvPicPr/>
            <p:nvPr/>
          </p:nvPicPr>
          <p:blipFill>
            <a:blip r:embed="rId30" cstate="print"/>
            <a:stretch>
              <a:fillRect/>
            </a:stretch>
          </p:blipFill>
          <p:spPr>
            <a:xfrm>
              <a:off x="5372001" y="4219097"/>
              <a:ext cx="193002" cy="193786"/>
            </a:xfrm>
            <a:prstGeom prst="rect">
              <a:avLst/>
            </a:prstGeom>
          </p:spPr>
        </p:pic>
        <p:pic>
          <p:nvPicPr>
            <p:cNvPr id="43" name="object 43"/>
            <p:cNvPicPr/>
            <p:nvPr/>
          </p:nvPicPr>
          <p:blipFill>
            <a:blip r:embed="rId31" cstate="print"/>
            <a:stretch>
              <a:fillRect/>
            </a:stretch>
          </p:blipFill>
          <p:spPr>
            <a:xfrm>
              <a:off x="6411163" y="3060560"/>
              <a:ext cx="221767" cy="218172"/>
            </a:xfrm>
            <a:prstGeom prst="rect">
              <a:avLst/>
            </a:prstGeom>
          </p:spPr>
        </p:pic>
        <p:sp>
          <p:nvSpPr>
            <p:cNvPr id="44" name="object 44"/>
            <p:cNvSpPr/>
            <p:nvPr/>
          </p:nvSpPr>
          <p:spPr>
            <a:xfrm>
              <a:off x="6384785" y="3003897"/>
              <a:ext cx="275590" cy="277495"/>
            </a:xfrm>
            <a:custGeom>
              <a:avLst/>
              <a:gdLst/>
              <a:ahLst/>
              <a:cxnLst/>
              <a:rect l="l" t="t" r="r" b="b"/>
              <a:pathLst>
                <a:path w="275590" h="277495">
                  <a:moveTo>
                    <a:pt x="137834" y="277084"/>
                  </a:moveTo>
                  <a:lnTo>
                    <a:pt x="94296" y="270026"/>
                  </a:lnTo>
                  <a:lnTo>
                    <a:pt x="56451" y="250358"/>
                  </a:lnTo>
                  <a:lnTo>
                    <a:pt x="26603" y="220368"/>
                  </a:lnTo>
                  <a:lnTo>
                    <a:pt x="7027" y="182337"/>
                  </a:lnTo>
                  <a:lnTo>
                    <a:pt x="0" y="138529"/>
                  </a:lnTo>
                  <a:lnTo>
                    <a:pt x="7027" y="94753"/>
                  </a:lnTo>
                  <a:lnTo>
                    <a:pt x="26603" y="56720"/>
                  </a:lnTo>
                  <a:lnTo>
                    <a:pt x="56451" y="26729"/>
                  </a:lnTo>
                  <a:lnTo>
                    <a:pt x="94296" y="7062"/>
                  </a:lnTo>
                  <a:lnTo>
                    <a:pt x="137866" y="0"/>
                  </a:lnTo>
                  <a:lnTo>
                    <a:pt x="181411" y="7062"/>
                  </a:lnTo>
                  <a:lnTo>
                    <a:pt x="218841" y="26514"/>
                  </a:lnTo>
                  <a:lnTo>
                    <a:pt x="248750" y="56565"/>
                  </a:lnTo>
                  <a:lnTo>
                    <a:pt x="268366" y="94673"/>
                  </a:lnTo>
                  <a:lnTo>
                    <a:pt x="275412" y="138552"/>
                  </a:lnTo>
                  <a:lnTo>
                    <a:pt x="268366" y="182425"/>
                  </a:lnTo>
                  <a:lnTo>
                    <a:pt x="248750" y="220530"/>
                  </a:lnTo>
                  <a:lnTo>
                    <a:pt x="218841" y="250579"/>
                  </a:lnTo>
                  <a:lnTo>
                    <a:pt x="181407" y="270032"/>
                  </a:lnTo>
                  <a:lnTo>
                    <a:pt x="137834" y="277084"/>
                  </a:lnTo>
                  <a:close/>
                </a:path>
              </a:pathLst>
            </a:custGeom>
            <a:solidFill>
              <a:srgbClr val="FFFFFF">
                <a:alpha val="75000"/>
              </a:srgbClr>
            </a:solidFill>
          </p:spPr>
          <p:txBody>
            <a:bodyPr wrap="square" lIns="0" tIns="0" rIns="0" bIns="0" rtlCol="0"/>
            <a:lstStyle/>
            <a:p>
              <a:endParaRPr sz="1632"/>
            </a:p>
          </p:txBody>
        </p:sp>
        <p:sp>
          <p:nvSpPr>
            <p:cNvPr id="45" name="object 45"/>
            <p:cNvSpPr/>
            <p:nvPr/>
          </p:nvSpPr>
          <p:spPr>
            <a:xfrm>
              <a:off x="6383927" y="3003897"/>
              <a:ext cx="276860" cy="139065"/>
            </a:xfrm>
            <a:custGeom>
              <a:avLst/>
              <a:gdLst/>
              <a:ahLst/>
              <a:cxnLst/>
              <a:rect l="l" t="t" r="r" b="b"/>
              <a:pathLst>
                <a:path w="276859" h="139064">
                  <a:moveTo>
                    <a:pt x="276235" y="138768"/>
                  </a:moveTo>
                  <a:lnTo>
                    <a:pt x="269200" y="94934"/>
                  </a:lnTo>
                  <a:lnTo>
                    <a:pt x="249589" y="56828"/>
                  </a:lnTo>
                  <a:lnTo>
                    <a:pt x="219688" y="26780"/>
                  </a:lnTo>
                  <a:lnTo>
                    <a:pt x="181771" y="7076"/>
                  </a:lnTo>
                  <a:lnTo>
                    <a:pt x="138116" y="0"/>
                  </a:lnTo>
                  <a:lnTo>
                    <a:pt x="94454" y="7076"/>
                  </a:lnTo>
                  <a:lnTo>
                    <a:pt x="56533" y="26780"/>
                  </a:lnTo>
                  <a:lnTo>
                    <a:pt x="26630" y="56828"/>
                  </a:lnTo>
                  <a:lnTo>
                    <a:pt x="7019" y="94934"/>
                  </a:lnTo>
                  <a:lnTo>
                    <a:pt x="0" y="138665"/>
                  </a:lnTo>
                </a:path>
              </a:pathLst>
            </a:custGeom>
            <a:ln w="3175">
              <a:solidFill>
                <a:srgbClr val="231F20"/>
              </a:solidFill>
            </a:ln>
          </p:spPr>
          <p:txBody>
            <a:bodyPr wrap="square" lIns="0" tIns="0" rIns="0" bIns="0" rtlCol="0"/>
            <a:lstStyle/>
            <a:p>
              <a:endParaRPr sz="1632"/>
            </a:p>
          </p:txBody>
        </p:sp>
        <p:pic>
          <p:nvPicPr>
            <p:cNvPr id="46" name="object 46"/>
            <p:cNvPicPr/>
            <p:nvPr/>
          </p:nvPicPr>
          <p:blipFill>
            <a:blip r:embed="rId32" cstate="print"/>
            <a:stretch>
              <a:fillRect/>
            </a:stretch>
          </p:blipFill>
          <p:spPr>
            <a:xfrm>
              <a:off x="6411163" y="3060561"/>
              <a:ext cx="221766" cy="218171"/>
            </a:xfrm>
            <a:prstGeom prst="rect">
              <a:avLst/>
            </a:prstGeom>
          </p:spPr>
        </p:pic>
        <p:pic>
          <p:nvPicPr>
            <p:cNvPr id="47" name="object 47"/>
            <p:cNvPicPr/>
            <p:nvPr/>
          </p:nvPicPr>
          <p:blipFill>
            <a:blip r:embed="rId33" cstate="print"/>
            <a:stretch>
              <a:fillRect/>
            </a:stretch>
          </p:blipFill>
          <p:spPr>
            <a:xfrm>
              <a:off x="5258422" y="3486899"/>
              <a:ext cx="221767" cy="218184"/>
            </a:xfrm>
            <a:prstGeom prst="rect">
              <a:avLst/>
            </a:prstGeom>
          </p:spPr>
        </p:pic>
        <p:sp>
          <p:nvSpPr>
            <p:cNvPr id="48" name="object 48"/>
            <p:cNvSpPr/>
            <p:nvPr/>
          </p:nvSpPr>
          <p:spPr>
            <a:xfrm>
              <a:off x="5232047" y="3430244"/>
              <a:ext cx="275590" cy="277495"/>
            </a:xfrm>
            <a:custGeom>
              <a:avLst/>
              <a:gdLst/>
              <a:ahLst/>
              <a:cxnLst/>
              <a:rect l="l" t="t" r="r" b="b"/>
              <a:pathLst>
                <a:path w="275589" h="277495">
                  <a:moveTo>
                    <a:pt x="137869" y="277084"/>
                  </a:moveTo>
                  <a:lnTo>
                    <a:pt x="94299" y="270021"/>
                  </a:lnTo>
                  <a:lnTo>
                    <a:pt x="56454" y="250353"/>
                  </a:lnTo>
                  <a:lnTo>
                    <a:pt x="26606" y="220363"/>
                  </a:lnTo>
                  <a:lnTo>
                    <a:pt x="7030" y="182332"/>
                  </a:lnTo>
                  <a:lnTo>
                    <a:pt x="0" y="138543"/>
                  </a:lnTo>
                  <a:lnTo>
                    <a:pt x="7030" y="94745"/>
                  </a:lnTo>
                  <a:lnTo>
                    <a:pt x="26606" y="56712"/>
                  </a:lnTo>
                  <a:lnTo>
                    <a:pt x="56454" y="26722"/>
                  </a:lnTo>
                  <a:lnTo>
                    <a:pt x="94299" y="7056"/>
                  </a:lnTo>
                  <a:lnTo>
                    <a:pt x="137899" y="0"/>
                  </a:lnTo>
                  <a:lnTo>
                    <a:pt x="181392" y="7056"/>
                  </a:lnTo>
                  <a:lnTo>
                    <a:pt x="218835" y="26513"/>
                  </a:lnTo>
                  <a:lnTo>
                    <a:pt x="248740" y="56561"/>
                  </a:lnTo>
                  <a:lnTo>
                    <a:pt x="268353" y="94666"/>
                  </a:lnTo>
                  <a:lnTo>
                    <a:pt x="275397" y="138544"/>
                  </a:lnTo>
                  <a:lnTo>
                    <a:pt x="268353" y="182418"/>
                  </a:lnTo>
                  <a:lnTo>
                    <a:pt x="248740" y="220526"/>
                  </a:lnTo>
                  <a:lnTo>
                    <a:pt x="218835" y="250579"/>
                  </a:lnTo>
                  <a:lnTo>
                    <a:pt x="181422" y="270025"/>
                  </a:lnTo>
                  <a:lnTo>
                    <a:pt x="137869" y="277084"/>
                  </a:lnTo>
                  <a:close/>
                </a:path>
              </a:pathLst>
            </a:custGeom>
            <a:solidFill>
              <a:srgbClr val="FFFFFF">
                <a:alpha val="75000"/>
              </a:srgbClr>
            </a:solidFill>
          </p:spPr>
          <p:txBody>
            <a:bodyPr wrap="square" lIns="0" tIns="0" rIns="0" bIns="0" rtlCol="0"/>
            <a:lstStyle/>
            <a:p>
              <a:endParaRPr sz="1632"/>
            </a:p>
          </p:txBody>
        </p:sp>
        <p:sp>
          <p:nvSpPr>
            <p:cNvPr id="49" name="object 49"/>
            <p:cNvSpPr/>
            <p:nvPr/>
          </p:nvSpPr>
          <p:spPr>
            <a:xfrm>
              <a:off x="5231189" y="3430240"/>
              <a:ext cx="276225" cy="139065"/>
            </a:xfrm>
            <a:custGeom>
              <a:avLst/>
              <a:gdLst/>
              <a:ahLst/>
              <a:cxnLst/>
              <a:rect l="l" t="t" r="r" b="b"/>
              <a:pathLst>
                <a:path w="276225" h="139064">
                  <a:moveTo>
                    <a:pt x="276228" y="138712"/>
                  </a:moveTo>
                  <a:lnTo>
                    <a:pt x="269202" y="94934"/>
                  </a:lnTo>
                  <a:lnTo>
                    <a:pt x="249591" y="56828"/>
                  </a:lnTo>
                  <a:lnTo>
                    <a:pt x="219690" y="26780"/>
                  </a:lnTo>
                  <a:lnTo>
                    <a:pt x="181773" y="7076"/>
                  </a:lnTo>
                  <a:lnTo>
                    <a:pt x="138118" y="0"/>
                  </a:lnTo>
                  <a:lnTo>
                    <a:pt x="94456" y="7076"/>
                  </a:lnTo>
                  <a:lnTo>
                    <a:pt x="56536" y="26780"/>
                  </a:lnTo>
                  <a:lnTo>
                    <a:pt x="26632" y="56828"/>
                  </a:lnTo>
                  <a:lnTo>
                    <a:pt x="7021" y="94934"/>
                  </a:lnTo>
                  <a:lnTo>
                    <a:pt x="0" y="138678"/>
                  </a:lnTo>
                </a:path>
              </a:pathLst>
            </a:custGeom>
            <a:ln w="3175">
              <a:solidFill>
                <a:srgbClr val="231F20"/>
              </a:solidFill>
            </a:ln>
          </p:spPr>
          <p:txBody>
            <a:bodyPr wrap="square" lIns="0" tIns="0" rIns="0" bIns="0" rtlCol="0"/>
            <a:lstStyle/>
            <a:p>
              <a:endParaRPr sz="1632"/>
            </a:p>
          </p:txBody>
        </p:sp>
        <p:pic>
          <p:nvPicPr>
            <p:cNvPr id="50" name="object 50"/>
            <p:cNvPicPr/>
            <p:nvPr/>
          </p:nvPicPr>
          <p:blipFill>
            <a:blip r:embed="rId34" cstate="print"/>
            <a:stretch>
              <a:fillRect/>
            </a:stretch>
          </p:blipFill>
          <p:spPr>
            <a:xfrm>
              <a:off x="5258422" y="3486903"/>
              <a:ext cx="221767" cy="218179"/>
            </a:xfrm>
            <a:prstGeom prst="rect">
              <a:avLst/>
            </a:prstGeom>
          </p:spPr>
        </p:pic>
        <p:sp>
          <p:nvSpPr>
            <p:cNvPr id="51" name="object 51"/>
            <p:cNvSpPr/>
            <p:nvPr/>
          </p:nvSpPr>
          <p:spPr>
            <a:xfrm>
              <a:off x="5231749" y="3430287"/>
              <a:ext cx="274955" cy="276225"/>
            </a:xfrm>
            <a:custGeom>
              <a:avLst/>
              <a:gdLst/>
              <a:ahLst/>
              <a:cxnLst/>
              <a:rect l="l" t="t" r="r" b="b"/>
              <a:pathLst>
                <a:path w="274954" h="276225">
                  <a:moveTo>
                    <a:pt x="137294" y="275911"/>
                  </a:moveTo>
                  <a:lnTo>
                    <a:pt x="93898" y="268878"/>
                  </a:lnTo>
                  <a:lnTo>
                    <a:pt x="56210" y="249294"/>
                  </a:lnTo>
                  <a:lnTo>
                    <a:pt x="26489" y="219431"/>
                  </a:lnTo>
                  <a:lnTo>
                    <a:pt x="6999" y="181560"/>
                  </a:lnTo>
                  <a:lnTo>
                    <a:pt x="0" y="137955"/>
                  </a:lnTo>
                  <a:lnTo>
                    <a:pt x="6999" y="94350"/>
                  </a:lnTo>
                  <a:lnTo>
                    <a:pt x="26489" y="56480"/>
                  </a:lnTo>
                  <a:lnTo>
                    <a:pt x="56210" y="26617"/>
                  </a:lnTo>
                  <a:lnTo>
                    <a:pt x="93898" y="7033"/>
                  </a:lnTo>
                  <a:lnTo>
                    <a:pt x="137294" y="0"/>
                  </a:lnTo>
                  <a:lnTo>
                    <a:pt x="180683" y="7033"/>
                  </a:lnTo>
                  <a:lnTo>
                    <a:pt x="218365" y="26617"/>
                  </a:lnTo>
                  <a:lnTo>
                    <a:pt x="248078" y="56480"/>
                  </a:lnTo>
                  <a:lnTo>
                    <a:pt x="267563" y="94350"/>
                  </a:lnTo>
                  <a:lnTo>
                    <a:pt x="274560" y="137955"/>
                  </a:lnTo>
                  <a:lnTo>
                    <a:pt x="267563" y="181560"/>
                  </a:lnTo>
                  <a:lnTo>
                    <a:pt x="248078" y="219431"/>
                  </a:lnTo>
                  <a:lnTo>
                    <a:pt x="218365" y="249294"/>
                  </a:lnTo>
                  <a:lnTo>
                    <a:pt x="180683" y="268878"/>
                  </a:lnTo>
                  <a:lnTo>
                    <a:pt x="137294" y="275911"/>
                  </a:lnTo>
                  <a:close/>
                </a:path>
              </a:pathLst>
            </a:custGeom>
            <a:solidFill>
              <a:srgbClr val="D8E6EF"/>
            </a:solidFill>
          </p:spPr>
          <p:txBody>
            <a:bodyPr wrap="square" lIns="0" tIns="0" rIns="0" bIns="0" rtlCol="0"/>
            <a:lstStyle/>
            <a:p>
              <a:endParaRPr sz="1632"/>
            </a:p>
          </p:txBody>
        </p:sp>
        <p:pic>
          <p:nvPicPr>
            <p:cNvPr id="52" name="object 52"/>
            <p:cNvPicPr/>
            <p:nvPr/>
          </p:nvPicPr>
          <p:blipFill>
            <a:blip r:embed="rId35" cstate="print"/>
            <a:stretch>
              <a:fillRect/>
            </a:stretch>
          </p:blipFill>
          <p:spPr>
            <a:xfrm>
              <a:off x="5114518" y="3860939"/>
              <a:ext cx="221754" cy="218172"/>
            </a:xfrm>
            <a:prstGeom prst="rect">
              <a:avLst/>
            </a:prstGeom>
          </p:spPr>
        </p:pic>
        <p:sp>
          <p:nvSpPr>
            <p:cNvPr id="53" name="object 53"/>
            <p:cNvSpPr/>
            <p:nvPr/>
          </p:nvSpPr>
          <p:spPr>
            <a:xfrm>
              <a:off x="5088140" y="3804272"/>
              <a:ext cx="275590" cy="277495"/>
            </a:xfrm>
            <a:custGeom>
              <a:avLst/>
              <a:gdLst/>
              <a:ahLst/>
              <a:cxnLst/>
              <a:rect l="l" t="t" r="r" b="b"/>
              <a:pathLst>
                <a:path w="275589" h="277495">
                  <a:moveTo>
                    <a:pt x="137862" y="277089"/>
                  </a:moveTo>
                  <a:lnTo>
                    <a:pt x="94292" y="270026"/>
                  </a:lnTo>
                  <a:lnTo>
                    <a:pt x="56446" y="250358"/>
                  </a:lnTo>
                  <a:lnTo>
                    <a:pt x="26599" y="220368"/>
                  </a:lnTo>
                  <a:lnTo>
                    <a:pt x="7023" y="182337"/>
                  </a:lnTo>
                  <a:lnTo>
                    <a:pt x="0" y="138594"/>
                  </a:lnTo>
                  <a:lnTo>
                    <a:pt x="7023" y="94753"/>
                  </a:lnTo>
                  <a:lnTo>
                    <a:pt x="26599" y="56720"/>
                  </a:lnTo>
                  <a:lnTo>
                    <a:pt x="56446" y="26729"/>
                  </a:lnTo>
                  <a:lnTo>
                    <a:pt x="94292" y="7062"/>
                  </a:lnTo>
                  <a:lnTo>
                    <a:pt x="137862" y="0"/>
                  </a:lnTo>
                  <a:lnTo>
                    <a:pt x="181393" y="7062"/>
                  </a:lnTo>
                  <a:lnTo>
                    <a:pt x="218824" y="26513"/>
                  </a:lnTo>
                  <a:lnTo>
                    <a:pt x="248729" y="56560"/>
                  </a:lnTo>
                  <a:lnTo>
                    <a:pt x="268342" y="94666"/>
                  </a:lnTo>
                  <a:lnTo>
                    <a:pt x="275380" y="138502"/>
                  </a:lnTo>
                  <a:lnTo>
                    <a:pt x="268342" y="182422"/>
                  </a:lnTo>
                  <a:lnTo>
                    <a:pt x="248729" y="220531"/>
                  </a:lnTo>
                  <a:lnTo>
                    <a:pt x="218824" y="250582"/>
                  </a:lnTo>
                  <a:lnTo>
                    <a:pt x="181399" y="270033"/>
                  </a:lnTo>
                  <a:lnTo>
                    <a:pt x="137862" y="277089"/>
                  </a:lnTo>
                  <a:close/>
                </a:path>
              </a:pathLst>
            </a:custGeom>
            <a:solidFill>
              <a:srgbClr val="FFFFFF">
                <a:alpha val="75000"/>
              </a:srgbClr>
            </a:solidFill>
          </p:spPr>
          <p:txBody>
            <a:bodyPr wrap="square" lIns="0" tIns="0" rIns="0" bIns="0" rtlCol="0"/>
            <a:lstStyle/>
            <a:p>
              <a:endParaRPr sz="1632"/>
            </a:p>
          </p:txBody>
        </p:sp>
        <p:sp>
          <p:nvSpPr>
            <p:cNvPr id="54" name="object 54"/>
            <p:cNvSpPr/>
            <p:nvPr/>
          </p:nvSpPr>
          <p:spPr>
            <a:xfrm>
              <a:off x="5087274" y="3804273"/>
              <a:ext cx="276225" cy="139065"/>
            </a:xfrm>
            <a:custGeom>
              <a:avLst/>
              <a:gdLst/>
              <a:ahLst/>
              <a:cxnLst/>
              <a:rect l="l" t="t" r="r" b="b"/>
              <a:pathLst>
                <a:path w="276225" h="139064">
                  <a:moveTo>
                    <a:pt x="276227" y="138700"/>
                  </a:moveTo>
                  <a:lnTo>
                    <a:pt x="269203" y="94934"/>
                  </a:lnTo>
                  <a:lnTo>
                    <a:pt x="249592" y="56828"/>
                  </a:lnTo>
                  <a:lnTo>
                    <a:pt x="219691" y="26780"/>
                  </a:lnTo>
                  <a:lnTo>
                    <a:pt x="181774" y="7076"/>
                  </a:lnTo>
                  <a:lnTo>
                    <a:pt x="138119" y="0"/>
                  </a:lnTo>
                  <a:lnTo>
                    <a:pt x="94457" y="7076"/>
                  </a:lnTo>
                  <a:lnTo>
                    <a:pt x="56536" y="26780"/>
                  </a:lnTo>
                  <a:lnTo>
                    <a:pt x="26633" y="56828"/>
                  </a:lnTo>
                  <a:lnTo>
                    <a:pt x="7022" y="94934"/>
                  </a:lnTo>
                  <a:lnTo>
                    <a:pt x="0" y="138684"/>
                  </a:lnTo>
                </a:path>
              </a:pathLst>
            </a:custGeom>
            <a:ln w="3175">
              <a:solidFill>
                <a:srgbClr val="231F20"/>
              </a:solidFill>
            </a:ln>
          </p:spPr>
          <p:txBody>
            <a:bodyPr wrap="square" lIns="0" tIns="0" rIns="0" bIns="0" rtlCol="0"/>
            <a:lstStyle/>
            <a:p>
              <a:endParaRPr sz="1632"/>
            </a:p>
          </p:txBody>
        </p:sp>
        <p:pic>
          <p:nvPicPr>
            <p:cNvPr id="55" name="object 55"/>
            <p:cNvPicPr/>
            <p:nvPr/>
          </p:nvPicPr>
          <p:blipFill>
            <a:blip r:embed="rId36" cstate="print"/>
            <a:stretch>
              <a:fillRect/>
            </a:stretch>
          </p:blipFill>
          <p:spPr>
            <a:xfrm>
              <a:off x="5114505" y="3860939"/>
              <a:ext cx="221773" cy="218171"/>
            </a:xfrm>
            <a:prstGeom prst="rect">
              <a:avLst/>
            </a:prstGeom>
          </p:spPr>
        </p:pic>
        <p:sp>
          <p:nvSpPr>
            <p:cNvPr id="56" name="object 56"/>
            <p:cNvSpPr/>
            <p:nvPr/>
          </p:nvSpPr>
          <p:spPr>
            <a:xfrm>
              <a:off x="5087835" y="3804320"/>
              <a:ext cx="274955" cy="276225"/>
            </a:xfrm>
            <a:custGeom>
              <a:avLst/>
              <a:gdLst/>
              <a:ahLst/>
              <a:cxnLst/>
              <a:rect l="l" t="t" r="r" b="b"/>
              <a:pathLst>
                <a:path w="274954" h="276225">
                  <a:moveTo>
                    <a:pt x="137294" y="275911"/>
                  </a:moveTo>
                  <a:lnTo>
                    <a:pt x="93898" y="268878"/>
                  </a:lnTo>
                  <a:lnTo>
                    <a:pt x="56210" y="249294"/>
                  </a:lnTo>
                  <a:lnTo>
                    <a:pt x="26489" y="219431"/>
                  </a:lnTo>
                  <a:lnTo>
                    <a:pt x="6999" y="181560"/>
                  </a:lnTo>
                  <a:lnTo>
                    <a:pt x="0" y="137955"/>
                  </a:lnTo>
                  <a:lnTo>
                    <a:pt x="6999" y="94350"/>
                  </a:lnTo>
                  <a:lnTo>
                    <a:pt x="26489" y="56480"/>
                  </a:lnTo>
                  <a:lnTo>
                    <a:pt x="56210" y="26617"/>
                  </a:lnTo>
                  <a:lnTo>
                    <a:pt x="93898" y="7033"/>
                  </a:lnTo>
                  <a:lnTo>
                    <a:pt x="137294" y="0"/>
                  </a:lnTo>
                  <a:lnTo>
                    <a:pt x="180683" y="7033"/>
                  </a:lnTo>
                  <a:lnTo>
                    <a:pt x="218365" y="26617"/>
                  </a:lnTo>
                  <a:lnTo>
                    <a:pt x="248078" y="56480"/>
                  </a:lnTo>
                  <a:lnTo>
                    <a:pt x="267563" y="94350"/>
                  </a:lnTo>
                  <a:lnTo>
                    <a:pt x="274560" y="137955"/>
                  </a:lnTo>
                  <a:lnTo>
                    <a:pt x="267563" y="181560"/>
                  </a:lnTo>
                  <a:lnTo>
                    <a:pt x="248078" y="219431"/>
                  </a:lnTo>
                  <a:lnTo>
                    <a:pt x="218365" y="249294"/>
                  </a:lnTo>
                  <a:lnTo>
                    <a:pt x="180683" y="268878"/>
                  </a:lnTo>
                  <a:lnTo>
                    <a:pt x="137294" y="275911"/>
                  </a:lnTo>
                  <a:close/>
                </a:path>
              </a:pathLst>
            </a:custGeom>
            <a:solidFill>
              <a:srgbClr val="D8E6EF"/>
            </a:solidFill>
          </p:spPr>
          <p:txBody>
            <a:bodyPr wrap="square" lIns="0" tIns="0" rIns="0" bIns="0" rtlCol="0"/>
            <a:lstStyle/>
            <a:p>
              <a:endParaRPr sz="1632"/>
            </a:p>
          </p:txBody>
        </p:sp>
        <p:pic>
          <p:nvPicPr>
            <p:cNvPr id="57" name="object 57"/>
            <p:cNvPicPr/>
            <p:nvPr/>
          </p:nvPicPr>
          <p:blipFill>
            <a:blip r:embed="rId37" cstate="print"/>
            <a:stretch>
              <a:fillRect/>
            </a:stretch>
          </p:blipFill>
          <p:spPr>
            <a:xfrm>
              <a:off x="5343181" y="3943007"/>
              <a:ext cx="221780" cy="218158"/>
            </a:xfrm>
            <a:prstGeom prst="rect">
              <a:avLst/>
            </a:prstGeom>
          </p:spPr>
        </p:pic>
        <p:sp>
          <p:nvSpPr>
            <p:cNvPr id="58" name="object 58"/>
            <p:cNvSpPr/>
            <p:nvPr/>
          </p:nvSpPr>
          <p:spPr>
            <a:xfrm>
              <a:off x="5316817" y="3886339"/>
              <a:ext cx="275590" cy="277495"/>
            </a:xfrm>
            <a:custGeom>
              <a:avLst/>
              <a:gdLst/>
              <a:ahLst/>
              <a:cxnLst/>
              <a:rect l="l" t="t" r="r" b="b"/>
              <a:pathLst>
                <a:path w="275589" h="277495">
                  <a:moveTo>
                    <a:pt x="137861" y="277085"/>
                  </a:moveTo>
                  <a:lnTo>
                    <a:pt x="94291" y="270022"/>
                  </a:lnTo>
                  <a:lnTo>
                    <a:pt x="56446" y="250354"/>
                  </a:lnTo>
                  <a:lnTo>
                    <a:pt x="26598" y="220363"/>
                  </a:lnTo>
                  <a:lnTo>
                    <a:pt x="7022" y="182333"/>
                  </a:lnTo>
                  <a:lnTo>
                    <a:pt x="0" y="138593"/>
                  </a:lnTo>
                  <a:lnTo>
                    <a:pt x="7022" y="94749"/>
                  </a:lnTo>
                  <a:lnTo>
                    <a:pt x="26598" y="56715"/>
                  </a:lnTo>
                  <a:lnTo>
                    <a:pt x="56446" y="26725"/>
                  </a:lnTo>
                  <a:lnTo>
                    <a:pt x="94331" y="7052"/>
                  </a:lnTo>
                  <a:lnTo>
                    <a:pt x="137887" y="0"/>
                  </a:lnTo>
                  <a:lnTo>
                    <a:pt x="181413" y="7058"/>
                  </a:lnTo>
                  <a:lnTo>
                    <a:pt x="218830" y="26501"/>
                  </a:lnTo>
                  <a:lnTo>
                    <a:pt x="248733" y="56548"/>
                  </a:lnTo>
                  <a:lnTo>
                    <a:pt x="268344" y="94654"/>
                  </a:lnTo>
                  <a:lnTo>
                    <a:pt x="275380" y="138495"/>
                  </a:lnTo>
                  <a:lnTo>
                    <a:pt x="268344" y="182410"/>
                  </a:lnTo>
                  <a:lnTo>
                    <a:pt x="248733" y="220518"/>
                  </a:lnTo>
                  <a:lnTo>
                    <a:pt x="218830" y="250570"/>
                  </a:lnTo>
                  <a:lnTo>
                    <a:pt x="181384" y="270031"/>
                  </a:lnTo>
                  <a:lnTo>
                    <a:pt x="137861" y="277085"/>
                  </a:lnTo>
                  <a:close/>
                </a:path>
              </a:pathLst>
            </a:custGeom>
            <a:solidFill>
              <a:srgbClr val="FFFFFF">
                <a:alpha val="75000"/>
              </a:srgbClr>
            </a:solidFill>
          </p:spPr>
          <p:txBody>
            <a:bodyPr wrap="square" lIns="0" tIns="0" rIns="0" bIns="0" rtlCol="0"/>
            <a:lstStyle/>
            <a:p>
              <a:endParaRPr sz="1632"/>
            </a:p>
          </p:txBody>
        </p:sp>
        <p:sp>
          <p:nvSpPr>
            <p:cNvPr id="59" name="object 59"/>
            <p:cNvSpPr/>
            <p:nvPr/>
          </p:nvSpPr>
          <p:spPr>
            <a:xfrm>
              <a:off x="5315951" y="3886336"/>
              <a:ext cx="276225" cy="139065"/>
            </a:xfrm>
            <a:custGeom>
              <a:avLst/>
              <a:gdLst/>
              <a:ahLst/>
              <a:cxnLst/>
              <a:rect l="l" t="t" r="r" b="b"/>
              <a:pathLst>
                <a:path w="276225" h="139064">
                  <a:moveTo>
                    <a:pt x="276226" y="138695"/>
                  </a:moveTo>
                  <a:lnTo>
                    <a:pt x="269202" y="94934"/>
                  </a:lnTo>
                  <a:lnTo>
                    <a:pt x="249592" y="56828"/>
                  </a:lnTo>
                  <a:lnTo>
                    <a:pt x="219690" y="26780"/>
                  </a:lnTo>
                  <a:lnTo>
                    <a:pt x="181774" y="7076"/>
                  </a:lnTo>
                  <a:lnTo>
                    <a:pt x="138119" y="0"/>
                  </a:lnTo>
                  <a:lnTo>
                    <a:pt x="94457" y="7076"/>
                  </a:lnTo>
                  <a:lnTo>
                    <a:pt x="56536" y="26780"/>
                  </a:lnTo>
                  <a:lnTo>
                    <a:pt x="26632" y="56828"/>
                  </a:lnTo>
                  <a:lnTo>
                    <a:pt x="7021" y="94934"/>
                  </a:lnTo>
                  <a:lnTo>
                    <a:pt x="0" y="138681"/>
                  </a:lnTo>
                </a:path>
              </a:pathLst>
            </a:custGeom>
            <a:ln w="3175">
              <a:solidFill>
                <a:srgbClr val="231F20"/>
              </a:solidFill>
            </a:ln>
          </p:spPr>
          <p:txBody>
            <a:bodyPr wrap="square" lIns="0" tIns="0" rIns="0" bIns="0" rtlCol="0"/>
            <a:lstStyle/>
            <a:p>
              <a:endParaRPr sz="1632"/>
            </a:p>
          </p:txBody>
        </p:sp>
        <p:pic>
          <p:nvPicPr>
            <p:cNvPr id="60" name="object 60"/>
            <p:cNvPicPr/>
            <p:nvPr/>
          </p:nvPicPr>
          <p:blipFill>
            <a:blip r:embed="rId38" cstate="print"/>
            <a:stretch>
              <a:fillRect/>
            </a:stretch>
          </p:blipFill>
          <p:spPr>
            <a:xfrm>
              <a:off x="5343182" y="3942999"/>
              <a:ext cx="221774" cy="218166"/>
            </a:xfrm>
            <a:prstGeom prst="rect">
              <a:avLst/>
            </a:prstGeom>
          </p:spPr>
        </p:pic>
        <p:sp>
          <p:nvSpPr>
            <p:cNvPr id="61" name="object 61"/>
            <p:cNvSpPr/>
            <p:nvPr/>
          </p:nvSpPr>
          <p:spPr>
            <a:xfrm>
              <a:off x="5316512" y="3886383"/>
              <a:ext cx="274955" cy="276225"/>
            </a:xfrm>
            <a:custGeom>
              <a:avLst/>
              <a:gdLst/>
              <a:ahLst/>
              <a:cxnLst/>
              <a:rect l="l" t="t" r="r" b="b"/>
              <a:pathLst>
                <a:path w="274954" h="276225">
                  <a:moveTo>
                    <a:pt x="137294" y="275911"/>
                  </a:moveTo>
                  <a:lnTo>
                    <a:pt x="93898" y="268878"/>
                  </a:lnTo>
                  <a:lnTo>
                    <a:pt x="56210" y="249294"/>
                  </a:lnTo>
                  <a:lnTo>
                    <a:pt x="26489" y="219431"/>
                  </a:lnTo>
                  <a:lnTo>
                    <a:pt x="6999" y="181560"/>
                  </a:lnTo>
                  <a:lnTo>
                    <a:pt x="0" y="137955"/>
                  </a:lnTo>
                  <a:lnTo>
                    <a:pt x="6999" y="94350"/>
                  </a:lnTo>
                  <a:lnTo>
                    <a:pt x="26489" y="56480"/>
                  </a:lnTo>
                  <a:lnTo>
                    <a:pt x="56210" y="26617"/>
                  </a:lnTo>
                  <a:lnTo>
                    <a:pt x="93898" y="7033"/>
                  </a:lnTo>
                  <a:lnTo>
                    <a:pt x="137294" y="0"/>
                  </a:lnTo>
                  <a:lnTo>
                    <a:pt x="180683" y="7033"/>
                  </a:lnTo>
                  <a:lnTo>
                    <a:pt x="218365" y="26617"/>
                  </a:lnTo>
                  <a:lnTo>
                    <a:pt x="248078" y="56480"/>
                  </a:lnTo>
                  <a:lnTo>
                    <a:pt x="267563" y="94350"/>
                  </a:lnTo>
                  <a:lnTo>
                    <a:pt x="274560" y="137955"/>
                  </a:lnTo>
                  <a:lnTo>
                    <a:pt x="267563" y="181560"/>
                  </a:lnTo>
                  <a:lnTo>
                    <a:pt x="248078" y="219431"/>
                  </a:lnTo>
                  <a:lnTo>
                    <a:pt x="218365" y="249294"/>
                  </a:lnTo>
                  <a:lnTo>
                    <a:pt x="180683" y="268878"/>
                  </a:lnTo>
                  <a:lnTo>
                    <a:pt x="137294" y="275911"/>
                  </a:lnTo>
                  <a:close/>
                </a:path>
              </a:pathLst>
            </a:custGeom>
            <a:solidFill>
              <a:srgbClr val="D8E6EF"/>
            </a:solidFill>
          </p:spPr>
          <p:txBody>
            <a:bodyPr wrap="square" lIns="0" tIns="0" rIns="0" bIns="0" rtlCol="0"/>
            <a:lstStyle/>
            <a:p>
              <a:endParaRPr sz="1632"/>
            </a:p>
          </p:txBody>
        </p:sp>
        <p:pic>
          <p:nvPicPr>
            <p:cNvPr id="62" name="object 62"/>
            <p:cNvPicPr/>
            <p:nvPr/>
          </p:nvPicPr>
          <p:blipFill>
            <a:blip r:embed="rId39" cstate="print"/>
            <a:stretch>
              <a:fillRect/>
            </a:stretch>
          </p:blipFill>
          <p:spPr>
            <a:xfrm>
              <a:off x="5193055" y="4193590"/>
              <a:ext cx="221767" cy="218171"/>
            </a:xfrm>
            <a:prstGeom prst="rect">
              <a:avLst/>
            </a:prstGeom>
          </p:spPr>
        </p:pic>
        <p:sp>
          <p:nvSpPr>
            <p:cNvPr id="63" name="object 63"/>
            <p:cNvSpPr/>
            <p:nvPr/>
          </p:nvSpPr>
          <p:spPr>
            <a:xfrm>
              <a:off x="5166690" y="4136923"/>
              <a:ext cx="275590" cy="277495"/>
            </a:xfrm>
            <a:custGeom>
              <a:avLst/>
              <a:gdLst/>
              <a:ahLst/>
              <a:cxnLst/>
              <a:rect l="l" t="t" r="r" b="b"/>
              <a:pathLst>
                <a:path w="275589" h="277495">
                  <a:moveTo>
                    <a:pt x="137861" y="277089"/>
                  </a:moveTo>
                  <a:lnTo>
                    <a:pt x="94291" y="270026"/>
                  </a:lnTo>
                  <a:lnTo>
                    <a:pt x="56446" y="250358"/>
                  </a:lnTo>
                  <a:lnTo>
                    <a:pt x="26598" y="220368"/>
                  </a:lnTo>
                  <a:lnTo>
                    <a:pt x="7022" y="182337"/>
                  </a:lnTo>
                  <a:lnTo>
                    <a:pt x="0" y="138598"/>
                  </a:lnTo>
                  <a:lnTo>
                    <a:pt x="7022" y="94753"/>
                  </a:lnTo>
                  <a:lnTo>
                    <a:pt x="26598" y="56720"/>
                  </a:lnTo>
                  <a:lnTo>
                    <a:pt x="56446" y="26729"/>
                  </a:lnTo>
                  <a:lnTo>
                    <a:pt x="94291" y="7062"/>
                  </a:lnTo>
                  <a:lnTo>
                    <a:pt x="137861" y="0"/>
                  </a:lnTo>
                  <a:lnTo>
                    <a:pt x="181395" y="7062"/>
                  </a:lnTo>
                  <a:lnTo>
                    <a:pt x="218829" y="26513"/>
                  </a:lnTo>
                  <a:lnTo>
                    <a:pt x="248738" y="56560"/>
                  </a:lnTo>
                  <a:lnTo>
                    <a:pt x="268354" y="94665"/>
                  </a:lnTo>
                  <a:lnTo>
                    <a:pt x="275392" y="138497"/>
                  </a:lnTo>
                  <a:lnTo>
                    <a:pt x="268354" y="182417"/>
                  </a:lnTo>
                  <a:lnTo>
                    <a:pt x="248738" y="220525"/>
                  </a:lnTo>
                  <a:lnTo>
                    <a:pt x="218829" y="250578"/>
                  </a:lnTo>
                  <a:lnTo>
                    <a:pt x="181397" y="270033"/>
                  </a:lnTo>
                  <a:lnTo>
                    <a:pt x="137861" y="277089"/>
                  </a:lnTo>
                  <a:close/>
                </a:path>
              </a:pathLst>
            </a:custGeom>
            <a:solidFill>
              <a:srgbClr val="FFFFFF">
                <a:alpha val="75000"/>
              </a:srgbClr>
            </a:solidFill>
          </p:spPr>
          <p:txBody>
            <a:bodyPr wrap="square" lIns="0" tIns="0" rIns="0" bIns="0" rtlCol="0"/>
            <a:lstStyle/>
            <a:p>
              <a:endParaRPr sz="1632"/>
            </a:p>
          </p:txBody>
        </p:sp>
        <p:sp>
          <p:nvSpPr>
            <p:cNvPr id="64" name="object 64"/>
            <p:cNvSpPr/>
            <p:nvPr/>
          </p:nvSpPr>
          <p:spPr>
            <a:xfrm>
              <a:off x="5165823" y="4136924"/>
              <a:ext cx="276860" cy="139065"/>
            </a:xfrm>
            <a:custGeom>
              <a:avLst/>
              <a:gdLst/>
              <a:ahLst/>
              <a:cxnLst/>
              <a:rect l="l" t="t" r="r" b="b"/>
              <a:pathLst>
                <a:path w="276860" h="139064">
                  <a:moveTo>
                    <a:pt x="276234" y="138742"/>
                  </a:moveTo>
                  <a:lnTo>
                    <a:pt x="269202" y="94934"/>
                  </a:lnTo>
                  <a:lnTo>
                    <a:pt x="249592" y="56828"/>
                  </a:lnTo>
                  <a:lnTo>
                    <a:pt x="219690" y="26780"/>
                  </a:lnTo>
                  <a:lnTo>
                    <a:pt x="181774" y="7076"/>
                  </a:lnTo>
                  <a:lnTo>
                    <a:pt x="138119" y="0"/>
                  </a:lnTo>
                  <a:lnTo>
                    <a:pt x="94457" y="7076"/>
                  </a:lnTo>
                  <a:lnTo>
                    <a:pt x="56536" y="26780"/>
                  </a:lnTo>
                  <a:lnTo>
                    <a:pt x="26632" y="56828"/>
                  </a:lnTo>
                  <a:lnTo>
                    <a:pt x="7021" y="94934"/>
                  </a:lnTo>
                  <a:lnTo>
                    <a:pt x="0" y="138682"/>
                  </a:lnTo>
                </a:path>
              </a:pathLst>
            </a:custGeom>
            <a:ln w="3175">
              <a:solidFill>
                <a:srgbClr val="231F20"/>
              </a:solidFill>
            </a:ln>
          </p:spPr>
          <p:txBody>
            <a:bodyPr wrap="square" lIns="0" tIns="0" rIns="0" bIns="0" rtlCol="0"/>
            <a:lstStyle/>
            <a:p>
              <a:endParaRPr sz="1632"/>
            </a:p>
          </p:txBody>
        </p:sp>
        <p:pic>
          <p:nvPicPr>
            <p:cNvPr id="65" name="object 65"/>
            <p:cNvPicPr/>
            <p:nvPr/>
          </p:nvPicPr>
          <p:blipFill>
            <a:blip r:embed="rId40" cstate="print"/>
            <a:stretch>
              <a:fillRect/>
            </a:stretch>
          </p:blipFill>
          <p:spPr>
            <a:xfrm>
              <a:off x="5193055" y="4193590"/>
              <a:ext cx="221767" cy="218171"/>
            </a:xfrm>
            <a:prstGeom prst="rect">
              <a:avLst/>
            </a:prstGeom>
          </p:spPr>
        </p:pic>
        <p:sp>
          <p:nvSpPr>
            <p:cNvPr id="66" name="object 66"/>
            <p:cNvSpPr/>
            <p:nvPr/>
          </p:nvSpPr>
          <p:spPr>
            <a:xfrm>
              <a:off x="5166384" y="4136971"/>
              <a:ext cx="274955" cy="276225"/>
            </a:xfrm>
            <a:custGeom>
              <a:avLst/>
              <a:gdLst/>
              <a:ahLst/>
              <a:cxnLst/>
              <a:rect l="l" t="t" r="r" b="b"/>
              <a:pathLst>
                <a:path w="274954" h="276225">
                  <a:moveTo>
                    <a:pt x="137294" y="275911"/>
                  </a:moveTo>
                  <a:lnTo>
                    <a:pt x="93898" y="268878"/>
                  </a:lnTo>
                  <a:lnTo>
                    <a:pt x="56210" y="249294"/>
                  </a:lnTo>
                  <a:lnTo>
                    <a:pt x="26489" y="219431"/>
                  </a:lnTo>
                  <a:lnTo>
                    <a:pt x="6999" y="181560"/>
                  </a:lnTo>
                  <a:lnTo>
                    <a:pt x="0" y="137955"/>
                  </a:lnTo>
                  <a:lnTo>
                    <a:pt x="6999" y="94350"/>
                  </a:lnTo>
                  <a:lnTo>
                    <a:pt x="26489" y="56480"/>
                  </a:lnTo>
                  <a:lnTo>
                    <a:pt x="56210" y="26617"/>
                  </a:lnTo>
                  <a:lnTo>
                    <a:pt x="93898" y="7033"/>
                  </a:lnTo>
                  <a:lnTo>
                    <a:pt x="137294" y="0"/>
                  </a:lnTo>
                  <a:lnTo>
                    <a:pt x="180683" y="7033"/>
                  </a:lnTo>
                  <a:lnTo>
                    <a:pt x="218365" y="26617"/>
                  </a:lnTo>
                  <a:lnTo>
                    <a:pt x="248078" y="56480"/>
                  </a:lnTo>
                  <a:lnTo>
                    <a:pt x="267563" y="94350"/>
                  </a:lnTo>
                  <a:lnTo>
                    <a:pt x="274560" y="137955"/>
                  </a:lnTo>
                  <a:lnTo>
                    <a:pt x="267563" y="181560"/>
                  </a:lnTo>
                  <a:lnTo>
                    <a:pt x="248078" y="219431"/>
                  </a:lnTo>
                  <a:lnTo>
                    <a:pt x="218365" y="249294"/>
                  </a:lnTo>
                  <a:lnTo>
                    <a:pt x="180683" y="268878"/>
                  </a:lnTo>
                  <a:lnTo>
                    <a:pt x="137294" y="275911"/>
                  </a:lnTo>
                  <a:close/>
                </a:path>
              </a:pathLst>
            </a:custGeom>
            <a:solidFill>
              <a:srgbClr val="D8E6EF"/>
            </a:solidFill>
          </p:spPr>
          <p:txBody>
            <a:bodyPr wrap="square" lIns="0" tIns="0" rIns="0" bIns="0" rtlCol="0"/>
            <a:lstStyle/>
            <a:p>
              <a:endParaRPr sz="1632"/>
            </a:p>
          </p:txBody>
        </p:sp>
        <p:pic>
          <p:nvPicPr>
            <p:cNvPr id="67" name="object 67"/>
            <p:cNvPicPr/>
            <p:nvPr/>
          </p:nvPicPr>
          <p:blipFill>
            <a:blip r:embed="rId31" cstate="print"/>
            <a:stretch>
              <a:fillRect/>
            </a:stretch>
          </p:blipFill>
          <p:spPr>
            <a:xfrm>
              <a:off x="5048351" y="4297705"/>
              <a:ext cx="221767" cy="218171"/>
            </a:xfrm>
            <a:prstGeom prst="rect">
              <a:avLst/>
            </a:prstGeom>
          </p:spPr>
        </p:pic>
        <p:sp>
          <p:nvSpPr>
            <p:cNvPr id="68" name="object 68"/>
            <p:cNvSpPr/>
            <p:nvPr/>
          </p:nvSpPr>
          <p:spPr>
            <a:xfrm>
              <a:off x="5021986" y="4241038"/>
              <a:ext cx="275590" cy="277495"/>
            </a:xfrm>
            <a:custGeom>
              <a:avLst/>
              <a:gdLst/>
              <a:ahLst/>
              <a:cxnLst/>
              <a:rect l="l" t="t" r="r" b="b"/>
              <a:pathLst>
                <a:path w="275589" h="277495">
                  <a:moveTo>
                    <a:pt x="137862" y="277083"/>
                  </a:moveTo>
                  <a:lnTo>
                    <a:pt x="94292" y="270020"/>
                  </a:lnTo>
                  <a:lnTo>
                    <a:pt x="56446" y="250352"/>
                  </a:lnTo>
                  <a:lnTo>
                    <a:pt x="26599" y="220362"/>
                  </a:lnTo>
                  <a:lnTo>
                    <a:pt x="7023" y="182331"/>
                  </a:lnTo>
                  <a:lnTo>
                    <a:pt x="0" y="138589"/>
                  </a:lnTo>
                  <a:lnTo>
                    <a:pt x="7023" y="94747"/>
                  </a:lnTo>
                  <a:lnTo>
                    <a:pt x="26599" y="56714"/>
                  </a:lnTo>
                  <a:lnTo>
                    <a:pt x="56446" y="26723"/>
                  </a:lnTo>
                  <a:lnTo>
                    <a:pt x="94292" y="7056"/>
                  </a:lnTo>
                  <a:lnTo>
                    <a:pt x="137898" y="0"/>
                  </a:lnTo>
                  <a:lnTo>
                    <a:pt x="181390" y="7056"/>
                  </a:lnTo>
                  <a:lnTo>
                    <a:pt x="218834" y="26509"/>
                  </a:lnTo>
                  <a:lnTo>
                    <a:pt x="248741" y="56553"/>
                  </a:lnTo>
                  <a:lnTo>
                    <a:pt x="268355" y="94655"/>
                  </a:lnTo>
                  <a:lnTo>
                    <a:pt x="275393" y="138495"/>
                  </a:lnTo>
                  <a:lnTo>
                    <a:pt x="268355" y="182411"/>
                  </a:lnTo>
                  <a:lnTo>
                    <a:pt x="248741" y="220523"/>
                  </a:lnTo>
                  <a:lnTo>
                    <a:pt x="218834" y="250578"/>
                  </a:lnTo>
                  <a:lnTo>
                    <a:pt x="181422" y="270023"/>
                  </a:lnTo>
                  <a:lnTo>
                    <a:pt x="137862" y="277083"/>
                  </a:lnTo>
                  <a:close/>
                </a:path>
              </a:pathLst>
            </a:custGeom>
            <a:solidFill>
              <a:srgbClr val="FFFFFF">
                <a:alpha val="75000"/>
              </a:srgbClr>
            </a:solidFill>
          </p:spPr>
          <p:txBody>
            <a:bodyPr wrap="square" lIns="0" tIns="0" rIns="0" bIns="0" rtlCol="0"/>
            <a:lstStyle/>
            <a:p>
              <a:endParaRPr sz="1632"/>
            </a:p>
          </p:txBody>
        </p:sp>
        <p:sp>
          <p:nvSpPr>
            <p:cNvPr id="69" name="object 69"/>
            <p:cNvSpPr/>
            <p:nvPr/>
          </p:nvSpPr>
          <p:spPr>
            <a:xfrm>
              <a:off x="5021120" y="4241032"/>
              <a:ext cx="276860" cy="139065"/>
            </a:xfrm>
            <a:custGeom>
              <a:avLst/>
              <a:gdLst/>
              <a:ahLst/>
              <a:cxnLst/>
              <a:rect l="l" t="t" r="r" b="b"/>
              <a:pathLst>
                <a:path w="276860" h="139064">
                  <a:moveTo>
                    <a:pt x="276233" y="138734"/>
                  </a:moveTo>
                  <a:lnTo>
                    <a:pt x="269202" y="94934"/>
                  </a:lnTo>
                  <a:lnTo>
                    <a:pt x="249592" y="56828"/>
                  </a:lnTo>
                  <a:lnTo>
                    <a:pt x="219691" y="26780"/>
                  </a:lnTo>
                  <a:lnTo>
                    <a:pt x="181774" y="7076"/>
                  </a:lnTo>
                  <a:lnTo>
                    <a:pt x="138119" y="0"/>
                  </a:lnTo>
                  <a:lnTo>
                    <a:pt x="94457" y="7076"/>
                  </a:lnTo>
                  <a:lnTo>
                    <a:pt x="56536" y="26780"/>
                  </a:lnTo>
                  <a:lnTo>
                    <a:pt x="26633" y="56828"/>
                  </a:lnTo>
                  <a:lnTo>
                    <a:pt x="7021" y="94934"/>
                  </a:lnTo>
                  <a:lnTo>
                    <a:pt x="0" y="138683"/>
                  </a:lnTo>
                </a:path>
              </a:pathLst>
            </a:custGeom>
            <a:ln w="3175">
              <a:solidFill>
                <a:srgbClr val="231F20"/>
              </a:solidFill>
            </a:ln>
          </p:spPr>
          <p:txBody>
            <a:bodyPr wrap="square" lIns="0" tIns="0" rIns="0" bIns="0" rtlCol="0"/>
            <a:lstStyle/>
            <a:p>
              <a:endParaRPr sz="1632"/>
            </a:p>
          </p:txBody>
        </p:sp>
        <p:pic>
          <p:nvPicPr>
            <p:cNvPr id="70" name="object 70"/>
            <p:cNvPicPr/>
            <p:nvPr/>
          </p:nvPicPr>
          <p:blipFill>
            <a:blip r:embed="rId41" cstate="print"/>
            <a:stretch>
              <a:fillRect/>
            </a:stretch>
          </p:blipFill>
          <p:spPr>
            <a:xfrm>
              <a:off x="5048357" y="4297696"/>
              <a:ext cx="221761" cy="218180"/>
            </a:xfrm>
            <a:prstGeom prst="rect">
              <a:avLst/>
            </a:prstGeom>
          </p:spPr>
        </p:pic>
        <p:sp>
          <p:nvSpPr>
            <p:cNvPr id="71" name="object 71"/>
            <p:cNvSpPr/>
            <p:nvPr/>
          </p:nvSpPr>
          <p:spPr>
            <a:xfrm>
              <a:off x="5021681" y="4241080"/>
              <a:ext cx="274955" cy="276225"/>
            </a:xfrm>
            <a:custGeom>
              <a:avLst/>
              <a:gdLst/>
              <a:ahLst/>
              <a:cxnLst/>
              <a:rect l="l" t="t" r="r" b="b"/>
              <a:pathLst>
                <a:path w="274954" h="276225">
                  <a:moveTo>
                    <a:pt x="137294" y="275911"/>
                  </a:moveTo>
                  <a:lnTo>
                    <a:pt x="93898" y="268878"/>
                  </a:lnTo>
                  <a:lnTo>
                    <a:pt x="56210" y="249294"/>
                  </a:lnTo>
                  <a:lnTo>
                    <a:pt x="26489" y="219431"/>
                  </a:lnTo>
                  <a:lnTo>
                    <a:pt x="6999" y="181560"/>
                  </a:lnTo>
                  <a:lnTo>
                    <a:pt x="0" y="137955"/>
                  </a:lnTo>
                  <a:lnTo>
                    <a:pt x="6999" y="94350"/>
                  </a:lnTo>
                  <a:lnTo>
                    <a:pt x="26489" y="56480"/>
                  </a:lnTo>
                  <a:lnTo>
                    <a:pt x="56210" y="26617"/>
                  </a:lnTo>
                  <a:lnTo>
                    <a:pt x="93898" y="7033"/>
                  </a:lnTo>
                  <a:lnTo>
                    <a:pt x="137294" y="0"/>
                  </a:lnTo>
                  <a:lnTo>
                    <a:pt x="180683" y="7033"/>
                  </a:lnTo>
                  <a:lnTo>
                    <a:pt x="218365" y="26617"/>
                  </a:lnTo>
                  <a:lnTo>
                    <a:pt x="248078" y="56480"/>
                  </a:lnTo>
                  <a:lnTo>
                    <a:pt x="267563" y="94350"/>
                  </a:lnTo>
                  <a:lnTo>
                    <a:pt x="274560" y="137955"/>
                  </a:lnTo>
                  <a:lnTo>
                    <a:pt x="267563" y="181560"/>
                  </a:lnTo>
                  <a:lnTo>
                    <a:pt x="248078" y="219431"/>
                  </a:lnTo>
                  <a:lnTo>
                    <a:pt x="218365" y="249294"/>
                  </a:lnTo>
                  <a:lnTo>
                    <a:pt x="180683" y="268878"/>
                  </a:lnTo>
                  <a:lnTo>
                    <a:pt x="137294" y="275911"/>
                  </a:lnTo>
                  <a:close/>
                </a:path>
              </a:pathLst>
            </a:custGeom>
            <a:solidFill>
              <a:srgbClr val="D8E6EF"/>
            </a:solidFill>
          </p:spPr>
          <p:txBody>
            <a:bodyPr wrap="square" lIns="0" tIns="0" rIns="0" bIns="0" rtlCol="0"/>
            <a:lstStyle/>
            <a:p>
              <a:endParaRPr sz="1632"/>
            </a:p>
          </p:txBody>
        </p:sp>
        <p:pic>
          <p:nvPicPr>
            <p:cNvPr id="72" name="object 72"/>
            <p:cNvPicPr/>
            <p:nvPr/>
          </p:nvPicPr>
          <p:blipFill>
            <a:blip r:embed="rId42" cstate="print"/>
            <a:stretch>
              <a:fillRect/>
            </a:stretch>
          </p:blipFill>
          <p:spPr>
            <a:xfrm>
              <a:off x="4994731" y="5034749"/>
              <a:ext cx="221767" cy="218171"/>
            </a:xfrm>
            <a:prstGeom prst="rect">
              <a:avLst/>
            </a:prstGeom>
          </p:spPr>
        </p:pic>
        <p:sp>
          <p:nvSpPr>
            <p:cNvPr id="73" name="object 73"/>
            <p:cNvSpPr/>
            <p:nvPr/>
          </p:nvSpPr>
          <p:spPr>
            <a:xfrm>
              <a:off x="4968358" y="4978082"/>
              <a:ext cx="275590" cy="277495"/>
            </a:xfrm>
            <a:custGeom>
              <a:avLst/>
              <a:gdLst/>
              <a:ahLst/>
              <a:cxnLst/>
              <a:rect l="l" t="t" r="r" b="b"/>
              <a:pathLst>
                <a:path w="275589" h="277495">
                  <a:moveTo>
                    <a:pt x="137859" y="277088"/>
                  </a:moveTo>
                  <a:lnTo>
                    <a:pt x="94299" y="270026"/>
                  </a:lnTo>
                  <a:lnTo>
                    <a:pt x="56453" y="250358"/>
                  </a:lnTo>
                  <a:lnTo>
                    <a:pt x="26605" y="220368"/>
                  </a:lnTo>
                  <a:lnTo>
                    <a:pt x="7029" y="182337"/>
                  </a:lnTo>
                  <a:lnTo>
                    <a:pt x="0" y="138543"/>
                  </a:lnTo>
                  <a:lnTo>
                    <a:pt x="7029" y="94753"/>
                  </a:lnTo>
                  <a:lnTo>
                    <a:pt x="26605" y="56720"/>
                  </a:lnTo>
                  <a:lnTo>
                    <a:pt x="56453" y="26729"/>
                  </a:lnTo>
                  <a:lnTo>
                    <a:pt x="94299" y="7062"/>
                  </a:lnTo>
                  <a:lnTo>
                    <a:pt x="137868" y="0"/>
                  </a:lnTo>
                  <a:lnTo>
                    <a:pt x="181401" y="7062"/>
                  </a:lnTo>
                  <a:lnTo>
                    <a:pt x="218832" y="26513"/>
                  </a:lnTo>
                  <a:lnTo>
                    <a:pt x="248737" y="56560"/>
                  </a:lnTo>
                  <a:lnTo>
                    <a:pt x="268351" y="94666"/>
                  </a:lnTo>
                  <a:lnTo>
                    <a:pt x="275394" y="138548"/>
                  </a:lnTo>
                  <a:lnTo>
                    <a:pt x="268351" y="182417"/>
                  </a:lnTo>
                  <a:lnTo>
                    <a:pt x="248737" y="220525"/>
                  </a:lnTo>
                  <a:lnTo>
                    <a:pt x="218832" y="250578"/>
                  </a:lnTo>
                  <a:lnTo>
                    <a:pt x="181404" y="270033"/>
                  </a:lnTo>
                  <a:lnTo>
                    <a:pt x="137859" y="277088"/>
                  </a:lnTo>
                  <a:close/>
                </a:path>
              </a:pathLst>
            </a:custGeom>
            <a:solidFill>
              <a:srgbClr val="FFFFFF">
                <a:alpha val="75000"/>
              </a:srgbClr>
            </a:solidFill>
          </p:spPr>
          <p:txBody>
            <a:bodyPr wrap="square" lIns="0" tIns="0" rIns="0" bIns="0" rtlCol="0"/>
            <a:lstStyle/>
            <a:p>
              <a:endParaRPr sz="1632"/>
            </a:p>
          </p:txBody>
        </p:sp>
        <p:sp>
          <p:nvSpPr>
            <p:cNvPr id="74" name="object 74"/>
            <p:cNvSpPr/>
            <p:nvPr/>
          </p:nvSpPr>
          <p:spPr>
            <a:xfrm>
              <a:off x="4967500" y="4978083"/>
              <a:ext cx="276225" cy="139065"/>
            </a:xfrm>
            <a:custGeom>
              <a:avLst/>
              <a:gdLst/>
              <a:ahLst/>
              <a:cxnLst/>
              <a:rect l="l" t="t" r="r" b="b"/>
              <a:pathLst>
                <a:path w="276225" h="139064">
                  <a:moveTo>
                    <a:pt x="276227" y="138706"/>
                  </a:moveTo>
                  <a:lnTo>
                    <a:pt x="269202" y="94934"/>
                  </a:lnTo>
                  <a:lnTo>
                    <a:pt x="249592" y="56828"/>
                  </a:lnTo>
                  <a:lnTo>
                    <a:pt x="219690" y="26780"/>
                  </a:lnTo>
                  <a:lnTo>
                    <a:pt x="181773" y="7076"/>
                  </a:lnTo>
                  <a:lnTo>
                    <a:pt x="138118" y="0"/>
                  </a:lnTo>
                  <a:lnTo>
                    <a:pt x="94456" y="7076"/>
                  </a:lnTo>
                  <a:lnTo>
                    <a:pt x="56536" y="26780"/>
                  </a:lnTo>
                  <a:lnTo>
                    <a:pt x="26632" y="56828"/>
                  </a:lnTo>
                  <a:lnTo>
                    <a:pt x="7021" y="94934"/>
                  </a:lnTo>
                  <a:lnTo>
                    <a:pt x="0" y="138679"/>
                  </a:lnTo>
                </a:path>
              </a:pathLst>
            </a:custGeom>
            <a:ln w="3175">
              <a:solidFill>
                <a:srgbClr val="231F20"/>
              </a:solidFill>
            </a:ln>
          </p:spPr>
          <p:txBody>
            <a:bodyPr wrap="square" lIns="0" tIns="0" rIns="0" bIns="0" rtlCol="0"/>
            <a:lstStyle/>
            <a:p>
              <a:endParaRPr sz="1632"/>
            </a:p>
          </p:txBody>
        </p:sp>
        <p:pic>
          <p:nvPicPr>
            <p:cNvPr id="75" name="object 75"/>
            <p:cNvPicPr/>
            <p:nvPr/>
          </p:nvPicPr>
          <p:blipFill>
            <a:blip r:embed="rId43" cstate="print"/>
            <a:stretch>
              <a:fillRect/>
            </a:stretch>
          </p:blipFill>
          <p:spPr>
            <a:xfrm>
              <a:off x="4994732" y="5034749"/>
              <a:ext cx="221772" cy="218171"/>
            </a:xfrm>
            <a:prstGeom prst="rect">
              <a:avLst/>
            </a:prstGeom>
          </p:spPr>
        </p:pic>
        <p:sp>
          <p:nvSpPr>
            <p:cNvPr id="76" name="object 76"/>
            <p:cNvSpPr/>
            <p:nvPr/>
          </p:nvSpPr>
          <p:spPr>
            <a:xfrm>
              <a:off x="4968060" y="4978130"/>
              <a:ext cx="274955" cy="276225"/>
            </a:xfrm>
            <a:custGeom>
              <a:avLst/>
              <a:gdLst/>
              <a:ahLst/>
              <a:cxnLst/>
              <a:rect l="l" t="t" r="r" b="b"/>
              <a:pathLst>
                <a:path w="274954" h="276225">
                  <a:moveTo>
                    <a:pt x="137294" y="275911"/>
                  </a:moveTo>
                  <a:lnTo>
                    <a:pt x="93898" y="268879"/>
                  </a:lnTo>
                  <a:lnTo>
                    <a:pt x="56210" y="249296"/>
                  </a:lnTo>
                  <a:lnTo>
                    <a:pt x="26489" y="219434"/>
                  </a:lnTo>
                  <a:lnTo>
                    <a:pt x="6999" y="181563"/>
                  </a:lnTo>
                  <a:lnTo>
                    <a:pt x="0" y="137955"/>
                  </a:lnTo>
                  <a:lnTo>
                    <a:pt x="6999" y="94348"/>
                  </a:lnTo>
                  <a:lnTo>
                    <a:pt x="26489" y="56477"/>
                  </a:lnTo>
                  <a:lnTo>
                    <a:pt x="56210" y="26615"/>
                  </a:lnTo>
                  <a:lnTo>
                    <a:pt x="93898" y="7032"/>
                  </a:lnTo>
                  <a:lnTo>
                    <a:pt x="137294" y="0"/>
                  </a:lnTo>
                  <a:lnTo>
                    <a:pt x="180683" y="7032"/>
                  </a:lnTo>
                  <a:lnTo>
                    <a:pt x="218365" y="26615"/>
                  </a:lnTo>
                  <a:lnTo>
                    <a:pt x="248078" y="56477"/>
                  </a:lnTo>
                  <a:lnTo>
                    <a:pt x="267563" y="94348"/>
                  </a:lnTo>
                  <a:lnTo>
                    <a:pt x="274560" y="137955"/>
                  </a:lnTo>
                  <a:lnTo>
                    <a:pt x="267563" y="181563"/>
                  </a:lnTo>
                  <a:lnTo>
                    <a:pt x="248078" y="219434"/>
                  </a:lnTo>
                  <a:lnTo>
                    <a:pt x="218365" y="249296"/>
                  </a:lnTo>
                  <a:lnTo>
                    <a:pt x="180683" y="268879"/>
                  </a:lnTo>
                  <a:lnTo>
                    <a:pt x="137294" y="275911"/>
                  </a:lnTo>
                  <a:close/>
                </a:path>
              </a:pathLst>
            </a:custGeom>
            <a:solidFill>
              <a:srgbClr val="D8E6EF"/>
            </a:solidFill>
          </p:spPr>
          <p:txBody>
            <a:bodyPr wrap="square" lIns="0" tIns="0" rIns="0" bIns="0" rtlCol="0"/>
            <a:lstStyle/>
            <a:p>
              <a:endParaRPr sz="1632"/>
            </a:p>
          </p:txBody>
        </p:sp>
        <p:pic>
          <p:nvPicPr>
            <p:cNvPr id="77" name="object 77"/>
            <p:cNvPicPr/>
            <p:nvPr/>
          </p:nvPicPr>
          <p:blipFill>
            <a:blip r:embed="rId44" cstate="print"/>
            <a:stretch>
              <a:fillRect/>
            </a:stretch>
          </p:blipFill>
          <p:spPr>
            <a:xfrm>
              <a:off x="4977384" y="5350116"/>
              <a:ext cx="221767" cy="218159"/>
            </a:xfrm>
            <a:prstGeom prst="rect">
              <a:avLst/>
            </a:prstGeom>
          </p:spPr>
        </p:pic>
        <p:sp>
          <p:nvSpPr>
            <p:cNvPr id="78" name="object 78"/>
            <p:cNvSpPr/>
            <p:nvPr/>
          </p:nvSpPr>
          <p:spPr>
            <a:xfrm>
              <a:off x="4951009" y="5293449"/>
              <a:ext cx="275590" cy="277495"/>
            </a:xfrm>
            <a:custGeom>
              <a:avLst/>
              <a:gdLst/>
              <a:ahLst/>
              <a:cxnLst/>
              <a:rect l="l" t="t" r="r" b="b"/>
              <a:pathLst>
                <a:path w="275589" h="277495">
                  <a:moveTo>
                    <a:pt x="137858" y="277087"/>
                  </a:moveTo>
                  <a:lnTo>
                    <a:pt x="94299" y="270025"/>
                  </a:lnTo>
                  <a:lnTo>
                    <a:pt x="56453" y="250356"/>
                  </a:lnTo>
                  <a:lnTo>
                    <a:pt x="26605" y="220365"/>
                  </a:lnTo>
                  <a:lnTo>
                    <a:pt x="7029" y="182334"/>
                  </a:lnTo>
                  <a:lnTo>
                    <a:pt x="0" y="138543"/>
                  </a:lnTo>
                  <a:lnTo>
                    <a:pt x="7029" y="94753"/>
                  </a:lnTo>
                  <a:lnTo>
                    <a:pt x="26605" y="56720"/>
                  </a:lnTo>
                  <a:lnTo>
                    <a:pt x="56453" y="26729"/>
                  </a:lnTo>
                  <a:lnTo>
                    <a:pt x="94299" y="7062"/>
                  </a:lnTo>
                  <a:lnTo>
                    <a:pt x="137868" y="0"/>
                  </a:lnTo>
                  <a:lnTo>
                    <a:pt x="181404" y="7062"/>
                  </a:lnTo>
                  <a:lnTo>
                    <a:pt x="218838" y="26513"/>
                  </a:lnTo>
                  <a:lnTo>
                    <a:pt x="248746" y="56560"/>
                  </a:lnTo>
                  <a:lnTo>
                    <a:pt x="268363" y="94666"/>
                  </a:lnTo>
                  <a:lnTo>
                    <a:pt x="275407" y="138548"/>
                  </a:lnTo>
                  <a:lnTo>
                    <a:pt x="268363" y="182421"/>
                  </a:lnTo>
                  <a:lnTo>
                    <a:pt x="248746" y="220526"/>
                  </a:lnTo>
                  <a:lnTo>
                    <a:pt x="218838" y="250574"/>
                  </a:lnTo>
                  <a:lnTo>
                    <a:pt x="181381" y="270036"/>
                  </a:lnTo>
                  <a:lnTo>
                    <a:pt x="137858" y="277087"/>
                  </a:lnTo>
                  <a:close/>
                </a:path>
              </a:pathLst>
            </a:custGeom>
            <a:solidFill>
              <a:srgbClr val="FFFFFF">
                <a:alpha val="75000"/>
              </a:srgbClr>
            </a:solidFill>
          </p:spPr>
          <p:txBody>
            <a:bodyPr wrap="square" lIns="0" tIns="0" rIns="0" bIns="0" rtlCol="0"/>
            <a:lstStyle/>
            <a:p>
              <a:endParaRPr sz="1632"/>
            </a:p>
          </p:txBody>
        </p:sp>
        <p:sp>
          <p:nvSpPr>
            <p:cNvPr id="79" name="object 79"/>
            <p:cNvSpPr/>
            <p:nvPr/>
          </p:nvSpPr>
          <p:spPr>
            <a:xfrm>
              <a:off x="4950151" y="5293450"/>
              <a:ext cx="276860" cy="139065"/>
            </a:xfrm>
            <a:custGeom>
              <a:avLst/>
              <a:gdLst/>
              <a:ahLst/>
              <a:cxnLst/>
              <a:rect l="l" t="t" r="r" b="b"/>
              <a:pathLst>
                <a:path w="276860" h="139064">
                  <a:moveTo>
                    <a:pt x="276234" y="138744"/>
                  </a:moveTo>
                  <a:lnTo>
                    <a:pt x="269202" y="94934"/>
                  </a:lnTo>
                  <a:lnTo>
                    <a:pt x="249592" y="56828"/>
                  </a:lnTo>
                  <a:lnTo>
                    <a:pt x="219690" y="26780"/>
                  </a:lnTo>
                  <a:lnTo>
                    <a:pt x="181773" y="7076"/>
                  </a:lnTo>
                  <a:lnTo>
                    <a:pt x="138118" y="0"/>
                  </a:lnTo>
                  <a:lnTo>
                    <a:pt x="94456" y="7076"/>
                  </a:lnTo>
                  <a:lnTo>
                    <a:pt x="56536" y="26780"/>
                  </a:lnTo>
                  <a:lnTo>
                    <a:pt x="26632" y="56828"/>
                  </a:lnTo>
                  <a:lnTo>
                    <a:pt x="7021" y="94934"/>
                  </a:lnTo>
                  <a:lnTo>
                    <a:pt x="0" y="138680"/>
                  </a:lnTo>
                </a:path>
              </a:pathLst>
            </a:custGeom>
            <a:ln w="3175">
              <a:solidFill>
                <a:srgbClr val="231F20"/>
              </a:solidFill>
            </a:ln>
          </p:spPr>
          <p:txBody>
            <a:bodyPr wrap="square" lIns="0" tIns="0" rIns="0" bIns="0" rtlCol="0"/>
            <a:lstStyle/>
            <a:p>
              <a:endParaRPr sz="1632"/>
            </a:p>
          </p:txBody>
        </p:sp>
        <p:pic>
          <p:nvPicPr>
            <p:cNvPr id="80" name="object 80"/>
            <p:cNvPicPr/>
            <p:nvPr/>
          </p:nvPicPr>
          <p:blipFill>
            <a:blip r:embed="rId45" cstate="print"/>
            <a:stretch>
              <a:fillRect/>
            </a:stretch>
          </p:blipFill>
          <p:spPr>
            <a:xfrm>
              <a:off x="4977384" y="5350116"/>
              <a:ext cx="221767" cy="218160"/>
            </a:xfrm>
            <a:prstGeom prst="rect">
              <a:avLst/>
            </a:prstGeom>
          </p:spPr>
        </p:pic>
        <p:sp>
          <p:nvSpPr>
            <p:cNvPr id="81" name="object 81"/>
            <p:cNvSpPr/>
            <p:nvPr/>
          </p:nvSpPr>
          <p:spPr>
            <a:xfrm>
              <a:off x="4950711" y="5293497"/>
              <a:ext cx="274955" cy="276225"/>
            </a:xfrm>
            <a:custGeom>
              <a:avLst/>
              <a:gdLst/>
              <a:ahLst/>
              <a:cxnLst/>
              <a:rect l="l" t="t" r="r" b="b"/>
              <a:pathLst>
                <a:path w="274954" h="276225">
                  <a:moveTo>
                    <a:pt x="137294" y="275911"/>
                  </a:moveTo>
                  <a:lnTo>
                    <a:pt x="93898" y="268879"/>
                  </a:lnTo>
                  <a:lnTo>
                    <a:pt x="56210" y="249296"/>
                  </a:lnTo>
                  <a:lnTo>
                    <a:pt x="26489" y="219434"/>
                  </a:lnTo>
                  <a:lnTo>
                    <a:pt x="6999" y="181563"/>
                  </a:lnTo>
                  <a:lnTo>
                    <a:pt x="0" y="137955"/>
                  </a:lnTo>
                  <a:lnTo>
                    <a:pt x="6999" y="94348"/>
                  </a:lnTo>
                  <a:lnTo>
                    <a:pt x="26489" y="56477"/>
                  </a:lnTo>
                  <a:lnTo>
                    <a:pt x="56210" y="26615"/>
                  </a:lnTo>
                  <a:lnTo>
                    <a:pt x="93898" y="7032"/>
                  </a:lnTo>
                  <a:lnTo>
                    <a:pt x="137294" y="0"/>
                  </a:lnTo>
                  <a:lnTo>
                    <a:pt x="180683" y="7032"/>
                  </a:lnTo>
                  <a:lnTo>
                    <a:pt x="218365" y="26615"/>
                  </a:lnTo>
                  <a:lnTo>
                    <a:pt x="248078" y="56477"/>
                  </a:lnTo>
                  <a:lnTo>
                    <a:pt x="267563" y="94348"/>
                  </a:lnTo>
                  <a:lnTo>
                    <a:pt x="274560" y="137955"/>
                  </a:lnTo>
                  <a:lnTo>
                    <a:pt x="267563" y="181563"/>
                  </a:lnTo>
                  <a:lnTo>
                    <a:pt x="248078" y="219434"/>
                  </a:lnTo>
                  <a:lnTo>
                    <a:pt x="218365" y="249296"/>
                  </a:lnTo>
                  <a:lnTo>
                    <a:pt x="180683" y="268879"/>
                  </a:lnTo>
                  <a:lnTo>
                    <a:pt x="137294" y="275911"/>
                  </a:lnTo>
                  <a:close/>
                </a:path>
              </a:pathLst>
            </a:custGeom>
            <a:solidFill>
              <a:srgbClr val="D8E6EF"/>
            </a:solidFill>
          </p:spPr>
          <p:txBody>
            <a:bodyPr wrap="square" lIns="0" tIns="0" rIns="0" bIns="0" rtlCol="0"/>
            <a:lstStyle/>
            <a:p>
              <a:endParaRPr sz="1632"/>
            </a:p>
          </p:txBody>
        </p:sp>
        <p:pic>
          <p:nvPicPr>
            <p:cNvPr id="82" name="object 82"/>
            <p:cNvPicPr/>
            <p:nvPr/>
          </p:nvPicPr>
          <p:blipFill>
            <a:blip r:embed="rId31" cstate="print"/>
            <a:stretch>
              <a:fillRect/>
            </a:stretch>
          </p:blipFill>
          <p:spPr>
            <a:xfrm>
              <a:off x="5212524" y="6064110"/>
              <a:ext cx="221767" cy="218171"/>
            </a:xfrm>
            <a:prstGeom prst="rect">
              <a:avLst/>
            </a:prstGeom>
          </p:spPr>
        </p:pic>
        <p:sp>
          <p:nvSpPr>
            <p:cNvPr id="83" name="object 83"/>
            <p:cNvSpPr/>
            <p:nvPr/>
          </p:nvSpPr>
          <p:spPr>
            <a:xfrm>
              <a:off x="5186149" y="6007443"/>
              <a:ext cx="275590" cy="277495"/>
            </a:xfrm>
            <a:custGeom>
              <a:avLst/>
              <a:gdLst/>
              <a:ahLst/>
              <a:cxnLst/>
              <a:rect l="l" t="t" r="r" b="b"/>
              <a:pathLst>
                <a:path w="275589" h="277495">
                  <a:moveTo>
                    <a:pt x="137856" y="277088"/>
                  </a:moveTo>
                  <a:lnTo>
                    <a:pt x="94297" y="270026"/>
                  </a:lnTo>
                  <a:lnTo>
                    <a:pt x="56451" y="250358"/>
                  </a:lnTo>
                  <a:lnTo>
                    <a:pt x="26603" y="220368"/>
                  </a:lnTo>
                  <a:lnTo>
                    <a:pt x="7027" y="182337"/>
                  </a:lnTo>
                  <a:lnTo>
                    <a:pt x="0" y="138531"/>
                  </a:lnTo>
                  <a:lnTo>
                    <a:pt x="7027" y="94753"/>
                  </a:lnTo>
                  <a:lnTo>
                    <a:pt x="26603" y="56720"/>
                  </a:lnTo>
                  <a:lnTo>
                    <a:pt x="56451" y="26729"/>
                  </a:lnTo>
                  <a:lnTo>
                    <a:pt x="94297" y="7062"/>
                  </a:lnTo>
                  <a:lnTo>
                    <a:pt x="137866" y="0"/>
                  </a:lnTo>
                  <a:lnTo>
                    <a:pt x="181408" y="7062"/>
                  </a:lnTo>
                  <a:lnTo>
                    <a:pt x="218839" y="26512"/>
                  </a:lnTo>
                  <a:lnTo>
                    <a:pt x="248742" y="56558"/>
                  </a:lnTo>
                  <a:lnTo>
                    <a:pt x="268353" y="94659"/>
                  </a:lnTo>
                  <a:lnTo>
                    <a:pt x="275393" y="138548"/>
                  </a:lnTo>
                  <a:lnTo>
                    <a:pt x="268353" y="182411"/>
                  </a:lnTo>
                  <a:lnTo>
                    <a:pt x="248742" y="220522"/>
                  </a:lnTo>
                  <a:lnTo>
                    <a:pt x="218839" y="250577"/>
                  </a:lnTo>
                  <a:lnTo>
                    <a:pt x="181414" y="270031"/>
                  </a:lnTo>
                  <a:lnTo>
                    <a:pt x="137856" y="277088"/>
                  </a:lnTo>
                  <a:close/>
                </a:path>
              </a:pathLst>
            </a:custGeom>
            <a:solidFill>
              <a:srgbClr val="FFFFFF">
                <a:alpha val="75000"/>
              </a:srgbClr>
            </a:solidFill>
          </p:spPr>
          <p:txBody>
            <a:bodyPr wrap="square" lIns="0" tIns="0" rIns="0" bIns="0" rtlCol="0"/>
            <a:lstStyle/>
            <a:p>
              <a:endParaRPr sz="1632"/>
            </a:p>
          </p:txBody>
        </p:sp>
        <p:sp>
          <p:nvSpPr>
            <p:cNvPr id="84" name="object 84"/>
            <p:cNvSpPr/>
            <p:nvPr/>
          </p:nvSpPr>
          <p:spPr>
            <a:xfrm>
              <a:off x="5185291" y="6007443"/>
              <a:ext cx="276225" cy="139065"/>
            </a:xfrm>
            <a:custGeom>
              <a:avLst/>
              <a:gdLst/>
              <a:ahLst/>
              <a:cxnLst/>
              <a:rect l="l" t="t" r="r" b="b"/>
              <a:pathLst>
                <a:path w="276225" h="139064">
                  <a:moveTo>
                    <a:pt x="276225" y="138707"/>
                  </a:moveTo>
                  <a:lnTo>
                    <a:pt x="269200" y="94934"/>
                  </a:lnTo>
                  <a:lnTo>
                    <a:pt x="249589" y="56828"/>
                  </a:lnTo>
                  <a:lnTo>
                    <a:pt x="219688" y="26780"/>
                  </a:lnTo>
                  <a:lnTo>
                    <a:pt x="181771" y="7076"/>
                  </a:lnTo>
                  <a:lnTo>
                    <a:pt x="138116" y="0"/>
                  </a:lnTo>
                  <a:lnTo>
                    <a:pt x="94454" y="7076"/>
                  </a:lnTo>
                  <a:lnTo>
                    <a:pt x="56533" y="26780"/>
                  </a:lnTo>
                  <a:lnTo>
                    <a:pt x="26630" y="56828"/>
                  </a:lnTo>
                  <a:lnTo>
                    <a:pt x="7019" y="94934"/>
                  </a:lnTo>
                  <a:lnTo>
                    <a:pt x="0" y="138665"/>
                  </a:lnTo>
                </a:path>
              </a:pathLst>
            </a:custGeom>
            <a:ln w="3175">
              <a:solidFill>
                <a:srgbClr val="231F20"/>
              </a:solidFill>
            </a:ln>
          </p:spPr>
          <p:txBody>
            <a:bodyPr wrap="square" lIns="0" tIns="0" rIns="0" bIns="0" rtlCol="0"/>
            <a:lstStyle/>
            <a:p>
              <a:endParaRPr sz="1632"/>
            </a:p>
          </p:txBody>
        </p:sp>
        <p:pic>
          <p:nvPicPr>
            <p:cNvPr id="85" name="object 85"/>
            <p:cNvPicPr/>
            <p:nvPr/>
          </p:nvPicPr>
          <p:blipFill>
            <a:blip r:embed="rId46" cstate="print"/>
            <a:stretch>
              <a:fillRect/>
            </a:stretch>
          </p:blipFill>
          <p:spPr>
            <a:xfrm>
              <a:off x="5212524" y="6064110"/>
              <a:ext cx="221767" cy="218172"/>
            </a:xfrm>
            <a:prstGeom prst="rect">
              <a:avLst/>
            </a:prstGeom>
          </p:spPr>
        </p:pic>
        <p:sp>
          <p:nvSpPr>
            <p:cNvPr id="86" name="object 86"/>
            <p:cNvSpPr/>
            <p:nvPr/>
          </p:nvSpPr>
          <p:spPr>
            <a:xfrm>
              <a:off x="5185850" y="6007491"/>
              <a:ext cx="274955" cy="276225"/>
            </a:xfrm>
            <a:custGeom>
              <a:avLst/>
              <a:gdLst/>
              <a:ahLst/>
              <a:cxnLst/>
              <a:rect l="l" t="t" r="r" b="b"/>
              <a:pathLst>
                <a:path w="274954" h="276225">
                  <a:moveTo>
                    <a:pt x="137294" y="275911"/>
                  </a:moveTo>
                  <a:lnTo>
                    <a:pt x="93898" y="268879"/>
                  </a:lnTo>
                  <a:lnTo>
                    <a:pt x="56210" y="249296"/>
                  </a:lnTo>
                  <a:lnTo>
                    <a:pt x="26489" y="219434"/>
                  </a:lnTo>
                  <a:lnTo>
                    <a:pt x="6999" y="181563"/>
                  </a:lnTo>
                  <a:lnTo>
                    <a:pt x="0" y="137955"/>
                  </a:lnTo>
                  <a:lnTo>
                    <a:pt x="6999" y="94348"/>
                  </a:lnTo>
                  <a:lnTo>
                    <a:pt x="26489" y="56477"/>
                  </a:lnTo>
                  <a:lnTo>
                    <a:pt x="56210" y="26615"/>
                  </a:lnTo>
                  <a:lnTo>
                    <a:pt x="93898" y="7032"/>
                  </a:lnTo>
                  <a:lnTo>
                    <a:pt x="137294" y="0"/>
                  </a:lnTo>
                  <a:lnTo>
                    <a:pt x="180683" y="7032"/>
                  </a:lnTo>
                  <a:lnTo>
                    <a:pt x="218365" y="26615"/>
                  </a:lnTo>
                  <a:lnTo>
                    <a:pt x="248078" y="56477"/>
                  </a:lnTo>
                  <a:lnTo>
                    <a:pt x="267563" y="94348"/>
                  </a:lnTo>
                  <a:lnTo>
                    <a:pt x="274560" y="137955"/>
                  </a:lnTo>
                  <a:lnTo>
                    <a:pt x="267563" y="181563"/>
                  </a:lnTo>
                  <a:lnTo>
                    <a:pt x="248078" y="219434"/>
                  </a:lnTo>
                  <a:lnTo>
                    <a:pt x="218365" y="249296"/>
                  </a:lnTo>
                  <a:lnTo>
                    <a:pt x="180683" y="268879"/>
                  </a:lnTo>
                  <a:lnTo>
                    <a:pt x="137294" y="275911"/>
                  </a:lnTo>
                  <a:close/>
                </a:path>
              </a:pathLst>
            </a:custGeom>
            <a:solidFill>
              <a:srgbClr val="D8E6EF"/>
            </a:solidFill>
          </p:spPr>
          <p:txBody>
            <a:bodyPr wrap="square" lIns="0" tIns="0" rIns="0" bIns="0" rtlCol="0"/>
            <a:lstStyle/>
            <a:p>
              <a:endParaRPr sz="1632"/>
            </a:p>
          </p:txBody>
        </p:sp>
        <p:pic>
          <p:nvPicPr>
            <p:cNvPr id="87" name="object 87"/>
            <p:cNvPicPr/>
            <p:nvPr/>
          </p:nvPicPr>
          <p:blipFill>
            <a:blip r:embed="rId47" cstate="print"/>
            <a:stretch>
              <a:fillRect/>
            </a:stretch>
          </p:blipFill>
          <p:spPr>
            <a:xfrm>
              <a:off x="6499796" y="5575884"/>
              <a:ext cx="221767" cy="218172"/>
            </a:xfrm>
            <a:prstGeom prst="rect">
              <a:avLst/>
            </a:prstGeom>
          </p:spPr>
        </p:pic>
        <p:sp>
          <p:nvSpPr>
            <p:cNvPr id="88" name="object 88"/>
            <p:cNvSpPr/>
            <p:nvPr/>
          </p:nvSpPr>
          <p:spPr>
            <a:xfrm>
              <a:off x="6473420" y="5519218"/>
              <a:ext cx="275590" cy="277495"/>
            </a:xfrm>
            <a:custGeom>
              <a:avLst/>
              <a:gdLst/>
              <a:ahLst/>
              <a:cxnLst/>
              <a:rect l="l" t="t" r="r" b="b"/>
              <a:pathLst>
                <a:path w="275590" h="277495">
                  <a:moveTo>
                    <a:pt x="137843" y="277086"/>
                  </a:moveTo>
                  <a:lnTo>
                    <a:pt x="94292" y="270026"/>
                  </a:lnTo>
                  <a:lnTo>
                    <a:pt x="56448" y="250358"/>
                  </a:lnTo>
                  <a:lnTo>
                    <a:pt x="26603" y="220368"/>
                  </a:lnTo>
                  <a:lnTo>
                    <a:pt x="7028" y="182337"/>
                  </a:lnTo>
                  <a:lnTo>
                    <a:pt x="0" y="138542"/>
                  </a:lnTo>
                  <a:lnTo>
                    <a:pt x="7028" y="94753"/>
                  </a:lnTo>
                  <a:lnTo>
                    <a:pt x="26603" y="56720"/>
                  </a:lnTo>
                  <a:lnTo>
                    <a:pt x="56448" y="26729"/>
                  </a:lnTo>
                  <a:lnTo>
                    <a:pt x="94292" y="7062"/>
                  </a:lnTo>
                  <a:lnTo>
                    <a:pt x="137861" y="0"/>
                  </a:lnTo>
                  <a:lnTo>
                    <a:pt x="181401" y="7062"/>
                  </a:lnTo>
                  <a:lnTo>
                    <a:pt x="218829" y="26511"/>
                  </a:lnTo>
                  <a:lnTo>
                    <a:pt x="248736" y="56559"/>
                  </a:lnTo>
                  <a:lnTo>
                    <a:pt x="268352" y="94664"/>
                  </a:lnTo>
                  <a:lnTo>
                    <a:pt x="275396" y="138548"/>
                  </a:lnTo>
                  <a:lnTo>
                    <a:pt x="268352" y="182421"/>
                  </a:lnTo>
                  <a:lnTo>
                    <a:pt x="248736" y="220529"/>
                  </a:lnTo>
                  <a:lnTo>
                    <a:pt x="218829" y="250581"/>
                  </a:lnTo>
                  <a:lnTo>
                    <a:pt x="181403" y="270032"/>
                  </a:lnTo>
                  <a:lnTo>
                    <a:pt x="137843" y="277086"/>
                  </a:lnTo>
                  <a:close/>
                </a:path>
              </a:pathLst>
            </a:custGeom>
            <a:solidFill>
              <a:srgbClr val="FFFFFF">
                <a:alpha val="75000"/>
              </a:srgbClr>
            </a:solidFill>
          </p:spPr>
          <p:txBody>
            <a:bodyPr wrap="square" lIns="0" tIns="0" rIns="0" bIns="0" rtlCol="0"/>
            <a:lstStyle/>
            <a:p>
              <a:endParaRPr sz="1632"/>
            </a:p>
          </p:txBody>
        </p:sp>
        <p:sp>
          <p:nvSpPr>
            <p:cNvPr id="89" name="object 89"/>
            <p:cNvSpPr/>
            <p:nvPr/>
          </p:nvSpPr>
          <p:spPr>
            <a:xfrm>
              <a:off x="6472557" y="5519219"/>
              <a:ext cx="276225" cy="139065"/>
            </a:xfrm>
            <a:custGeom>
              <a:avLst/>
              <a:gdLst/>
              <a:ahLst/>
              <a:cxnLst/>
              <a:rect l="l" t="t" r="r" b="b"/>
              <a:pathLst>
                <a:path w="276225" h="139064">
                  <a:moveTo>
                    <a:pt x="276230" y="138732"/>
                  </a:moveTo>
                  <a:lnTo>
                    <a:pt x="269200" y="94934"/>
                  </a:lnTo>
                  <a:lnTo>
                    <a:pt x="249590" y="56828"/>
                  </a:lnTo>
                  <a:lnTo>
                    <a:pt x="219688" y="26780"/>
                  </a:lnTo>
                  <a:lnTo>
                    <a:pt x="181772" y="7076"/>
                  </a:lnTo>
                  <a:lnTo>
                    <a:pt x="138117" y="0"/>
                  </a:lnTo>
                  <a:lnTo>
                    <a:pt x="94458" y="7076"/>
                  </a:lnTo>
                  <a:lnTo>
                    <a:pt x="56540" y="26780"/>
                  </a:lnTo>
                  <a:lnTo>
                    <a:pt x="26637" y="56828"/>
                  </a:lnTo>
                  <a:lnTo>
                    <a:pt x="7026" y="94934"/>
                  </a:lnTo>
                  <a:lnTo>
                    <a:pt x="0" y="138713"/>
                  </a:lnTo>
                </a:path>
              </a:pathLst>
            </a:custGeom>
            <a:ln w="3175">
              <a:solidFill>
                <a:srgbClr val="231F20"/>
              </a:solidFill>
            </a:ln>
          </p:spPr>
          <p:txBody>
            <a:bodyPr wrap="square" lIns="0" tIns="0" rIns="0" bIns="0" rtlCol="0"/>
            <a:lstStyle/>
            <a:p>
              <a:endParaRPr sz="1632"/>
            </a:p>
          </p:txBody>
        </p:sp>
        <p:pic>
          <p:nvPicPr>
            <p:cNvPr id="90" name="object 90"/>
            <p:cNvPicPr/>
            <p:nvPr/>
          </p:nvPicPr>
          <p:blipFill>
            <a:blip r:embed="rId48" cstate="print"/>
            <a:stretch>
              <a:fillRect/>
            </a:stretch>
          </p:blipFill>
          <p:spPr>
            <a:xfrm>
              <a:off x="6499796" y="5575884"/>
              <a:ext cx="221763" cy="218173"/>
            </a:xfrm>
            <a:prstGeom prst="rect">
              <a:avLst/>
            </a:prstGeom>
          </p:spPr>
        </p:pic>
        <p:sp>
          <p:nvSpPr>
            <p:cNvPr id="91" name="object 91"/>
            <p:cNvSpPr/>
            <p:nvPr/>
          </p:nvSpPr>
          <p:spPr>
            <a:xfrm>
              <a:off x="6473122" y="5519266"/>
              <a:ext cx="274955" cy="276225"/>
            </a:xfrm>
            <a:custGeom>
              <a:avLst/>
              <a:gdLst/>
              <a:ahLst/>
              <a:cxnLst/>
              <a:rect l="l" t="t" r="r" b="b"/>
              <a:pathLst>
                <a:path w="274954" h="276225">
                  <a:moveTo>
                    <a:pt x="137294" y="275911"/>
                  </a:moveTo>
                  <a:lnTo>
                    <a:pt x="93898" y="268879"/>
                  </a:lnTo>
                  <a:lnTo>
                    <a:pt x="56210" y="249296"/>
                  </a:lnTo>
                  <a:lnTo>
                    <a:pt x="26489" y="219434"/>
                  </a:lnTo>
                  <a:lnTo>
                    <a:pt x="6999" y="181563"/>
                  </a:lnTo>
                  <a:lnTo>
                    <a:pt x="0" y="137955"/>
                  </a:lnTo>
                  <a:lnTo>
                    <a:pt x="6999" y="94348"/>
                  </a:lnTo>
                  <a:lnTo>
                    <a:pt x="26489" y="56477"/>
                  </a:lnTo>
                  <a:lnTo>
                    <a:pt x="56210" y="26615"/>
                  </a:lnTo>
                  <a:lnTo>
                    <a:pt x="93898" y="7032"/>
                  </a:lnTo>
                  <a:lnTo>
                    <a:pt x="137294" y="0"/>
                  </a:lnTo>
                  <a:lnTo>
                    <a:pt x="180683" y="7032"/>
                  </a:lnTo>
                  <a:lnTo>
                    <a:pt x="218362" y="26615"/>
                  </a:lnTo>
                  <a:lnTo>
                    <a:pt x="248073" y="56477"/>
                  </a:lnTo>
                  <a:lnTo>
                    <a:pt x="267556" y="94348"/>
                  </a:lnTo>
                  <a:lnTo>
                    <a:pt x="274553" y="137955"/>
                  </a:lnTo>
                  <a:lnTo>
                    <a:pt x="267556" y="181563"/>
                  </a:lnTo>
                  <a:lnTo>
                    <a:pt x="248073" y="219434"/>
                  </a:lnTo>
                  <a:lnTo>
                    <a:pt x="218362" y="249296"/>
                  </a:lnTo>
                  <a:lnTo>
                    <a:pt x="180683" y="268879"/>
                  </a:lnTo>
                  <a:lnTo>
                    <a:pt x="137294" y="275911"/>
                  </a:lnTo>
                  <a:close/>
                </a:path>
              </a:pathLst>
            </a:custGeom>
            <a:solidFill>
              <a:srgbClr val="D8E6EF"/>
            </a:solidFill>
          </p:spPr>
          <p:txBody>
            <a:bodyPr wrap="square" lIns="0" tIns="0" rIns="0" bIns="0" rtlCol="0"/>
            <a:lstStyle/>
            <a:p>
              <a:endParaRPr sz="1632"/>
            </a:p>
          </p:txBody>
        </p:sp>
        <p:pic>
          <p:nvPicPr>
            <p:cNvPr id="92" name="object 92"/>
            <p:cNvPicPr/>
            <p:nvPr/>
          </p:nvPicPr>
          <p:blipFill>
            <a:blip r:embed="rId49" cstate="print"/>
            <a:stretch>
              <a:fillRect/>
            </a:stretch>
          </p:blipFill>
          <p:spPr>
            <a:xfrm>
              <a:off x="7309078" y="5146954"/>
              <a:ext cx="221742" cy="218173"/>
            </a:xfrm>
            <a:prstGeom prst="rect">
              <a:avLst/>
            </a:prstGeom>
          </p:spPr>
        </p:pic>
        <p:sp>
          <p:nvSpPr>
            <p:cNvPr id="93" name="object 93"/>
            <p:cNvSpPr/>
            <p:nvPr/>
          </p:nvSpPr>
          <p:spPr>
            <a:xfrm>
              <a:off x="7282694" y="5090290"/>
              <a:ext cx="275590" cy="277495"/>
            </a:xfrm>
            <a:custGeom>
              <a:avLst/>
              <a:gdLst/>
              <a:ahLst/>
              <a:cxnLst/>
              <a:rect l="l" t="t" r="r" b="b"/>
              <a:pathLst>
                <a:path w="275590" h="277495">
                  <a:moveTo>
                    <a:pt x="137832" y="277085"/>
                  </a:moveTo>
                  <a:lnTo>
                    <a:pt x="94292" y="270026"/>
                  </a:lnTo>
                  <a:lnTo>
                    <a:pt x="56448" y="250358"/>
                  </a:lnTo>
                  <a:lnTo>
                    <a:pt x="26602" y="220368"/>
                  </a:lnTo>
                  <a:lnTo>
                    <a:pt x="7028" y="182337"/>
                  </a:lnTo>
                  <a:lnTo>
                    <a:pt x="0" y="138540"/>
                  </a:lnTo>
                  <a:lnTo>
                    <a:pt x="7028" y="94753"/>
                  </a:lnTo>
                  <a:lnTo>
                    <a:pt x="26602" y="56720"/>
                  </a:lnTo>
                  <a:lnTo>
                    <a:pt x="56448" y="26729"/>
                  </a:lnTo>
                  <a:lnTo>
                    <a:pt x="94292" y="7062"/>
                  </a:lnTo>
                  <a:lnTo>
                    <a:pt x="137861" y="0"/>
                  </a:lnTo>
                  <a:lnTo>
                    <a:pt x="181376" y="7062"/>
                  </a:lnTo>
                  <a:lnTo>
                    <a:pt x="218825" y="26522"/>
                  </a:lnTo>
                  <a:lnTo>
                    <a:pt x="248732" y="56567"/>
                  </a:lnTo>
                  <a:lnTo>
                    <a:pt x="268347" y="94669"/>
                  </a:lnTo>
                  <a:lnTo>
                    <a:pt x="275391" y="138548"/>
                  </a:lnTo>
                  <a:lnTo>
                    <a:pt x="268347" y="182419"/>
                  </a:lnTo>
                  <a:lnTo>
                    <a:pt x="248732" y="220528"/>
                  </a:lnTo>
                  <a:lnTo>
                    <a:pt x="218825" y="250579"/>
                  </a:lnTo>
                  <a:lnTo>
                    <a:pt x="181392" y="270034"/>
                  </a:lnTo>
                  <a:lnTo>
                    <a:pt x="137832" y="277085"/>
                  </a:lnTo>
                  <a:close/>
                </a:path>
              </a:pathLst>
            </a:custGeom>
            <a:solidFill>
              <a:srgbClr val="FFFFFF">
                <a:alpha val="75000"/>
              </a:srgbClr>
            </a:solidFill>
          </p:spPr>
          <p:txBody>
            <a:bodyPr wrap="square" lIns="0" tIns="0" rIns="0" bIns="0" rtlCol="0"/>
            <a:lstStyle/>
            <a:p>
              <a:endParaRPr sz="1632"/>
            </a:p>
          </p:txBody>
        </p:sp>
        <p:sp>
          <p:nvSpPr>
            <p:cNvPr id="94" name="object 94"/>
            <p:cNvSpPr/>
            <p:nvPr/>
          </p:nvSpPr>
          <p:spPr>
            <a:xfrm>
              <a:off x="7281834" y="5090291"/>
              <a:ext cx="276225" cy="139065"/>
            </a:xfrm>
            <a:custGeom>
              <a:avLst/>
              <a:gdLst/>
              <a:ahLst/>
              <a:cxnLst/>
              <a:rect l="l" t="t" r="r" b="b"/>
              <a:pathLst>
                <a:path w="276225" h="139064">
                  <a:moveTo>
                    <a:pt x="276223" y="138723"/>
                  </a:moveTo>
                  <a:lnTo>
                    <a:pt x="269195" y="94934"/>
                  </a:lnTo>
                  <a:lnTo>
                    <a:pt x="249585" y="56828"/>
                  </a:lnTo>
                  <a:lnTo>
                    <a:pt x="219683" y="26780"/>
                  </a:lnTo>
                  <a:lnTo>
                    <a:pt x="181767" y="7076"/>
                  </a:lnTo>
                  <a:lnTo>
                    <a:pt x="138111" y="0"/>
                  </a:lnTo>
                  <a:lnTo>
                    <a:pt x="94453" y="7076"/>
                  </a:lnTo>
                  <a:lnTo>
                    <a:pt x="56534" y="26780"/>
                  </a:lnTo>
                  <a:lnTo>
                    <a:pt x="26632" y="56828"/>
                  </a:lnTo>
                  <a:lnTo>
                    <a:pt x="7021" y="94934"/>
                  </a:lnTo>
                  <a:lnTo>
                    <a:pt x="0" y="138680"/>
                  </a:lnTo>
                </a:path>
              </a:pathLst>
            </a:custGeom>
            <a:ln w="3175">
              <a:solidFill>
                <a:srgbClr val="231F20"/>
              </a:solidFill>
            </a:ln>
          </p:spPr>
          <p:txBody>
            <a:bodyPr wrap="square" lIns="0" tIns="0" rIns="0" bIns="0" rtlCol="0"/>
            <a:lstStyle/>
            <a:p>
              <a:endParaRPr sz="1632"/>
            </a:p>
          </p:txBody>
        </p:sp>
        <p:pic>
          <p:nvPicPr>
            <p:cNvPr id="95" name="object 95"/>
            <p:cNvPicPr/>
            <p:nvPr/>
          </p:nvPicPr>
          <p:blipFill>
            <a:blip r:embed="rId50" cstate="print"/>
            <a:stretch>
              <a:fillRect/>
            </a:stretch>
          </p:blipFill>
          <p:spPr>
            <a:xfrm>
              <a:off x="7309066" y="5146954"/>
              <a:ext cx="221754" cy="218172"/>
            </a:xfrm>
            <a:prstGeom prst="rect">
              <a:avLst/>
            </a:prstGeom>
          </p:spPr>
        </p:pic>
        <p:sp>
          <p:nvSpPr>
            <p:cNvPr id="96" name="object 96"/>
            <p:cNvSpPr/>
            <p:nvPr/>
          </p:nvSpPr>
          <p:spPr>
            <a:xfrm>
              <a:off x="7282395" y="5090337"/>
              <a:ext cx="274955" cy="276225"/>
            </a:xfrm>
            <a:custGeom>
              <a:avLst/>
              <a:gdLst/>
              <a:ahLst/>
              <a:cxnLst/>
              <a:rect l="l" t="t" r="r" b="b"/>
              <a:pathLst>
                <a:path w="274954" h="276225">
                  <a:moveTo>
                    <a:pt x="137294" y="275911"/>
                  </a:moveTo>
                  <a:lnTo>
                    <a:pt x="93898" y="268879"/>
                  </a:lnTo>
                  <a:lnTo>
                    <a:pt x="56210" y="249296"/>
                  </a:lnTo>
                  <a:lnTo>
                    <a:pt x="26489" y="219434"/>
                  </a:lnTo>
                  <a:lnTo>
                    <a:pt x="6999" y="181563"/>
                  </a:lnTo>
                  <a:lnTo>
                    <a:pt x="0" y="137955"/>
                  </a:lnTo>
                  <a:lnTo>
                    <a:pt x="6999" y="94348"/>
                  </a:lnTo>
                  <a:lnTo>
                    <a:pt x="26489" y="56477"/>
                  </a:lnTo>
                  <a:lnTo>
                    <a:pt x="56210" y="26615"/>
                  </a:lnTo>
                  <a:lnTo>
                    <a:pt x="93898" y="7032"/>
                  </a:lnTo>
                  <a:lnTo>
                    <a:pt x="137294" y="0"/>
                  </a:lnTo>
                  <a:lnTo>
                    <a:pt x="180683" y="7032"/>
                  </a:lnTo>
                  <a:lnTo>
                    <a:pt x="218362" y="26615"/>
                  </a:lnTo>
                  <a:lnTo>
                    <a:pt x="248073" y="56477"/>
                  </a:lnTo>
                  <a:lnTo>
                    <a:pt x="267556" y="94348"/>
                  </a:lnTo>
                  <a:lnTo>
                    <a:pt x="274553" y="137955"/>
                  </a:lnTo>
                  <a:lnTo>
                    <a:pt x="267556" y="181563"/>
                  </a:lnTo>
                  <a:lnTo>
                    <a:pt x="248073" y="219434"/>
                  </a:lnTo>
                  <a:lnTo>
                    <a:pt x="218362" y="249296"/>
                  </a:lnTo>
                  <a:lnTo>
                    <a:pt x="180683" y="268879"/>
                  </a:lnTo>
                  <a:lnTo>
                    <a:pt x="137294" y="275911"/>
                  </a:lnTo>
                  <a:close/>
                </a:path>
              </a:pathLst>
            </a:custGeom>
            <a:solidFill>
              <a:srgbClr val="D8E6EF"/>
            </a:solidFill>
          </p:spPr>
          <p:txBody>
            <a:bodyPr wrap="square" lIns="0" tIns="0" rIns="0" bIns="0" rtlCol="0"/>
            <a:lstStyle/>
            <a:p>
              <a:endParaRPr sz="1632"/>
            </a:p>
          </p:txBody>
        </p:sp>
        <p:pic>
          <p:nvPicPr>
            <p:cNvPr id="97" name="object 97"/>
            <p:cNvPicPr/>
            <p:nvPr/>
          </p:nvPicPr>
          <p:blipFill>
            <a:blip r:embed="rId51" cstate="print"/>
            <a:stretch>
              <a:fillRect/>
            </a:stretch>
          </p:blipFill>
          <p:spPr>
            <a:xfrm>
              <a:off x="7815059" y="5009946"/>
              <a:ext cx="221755" cy="218162"/>
            </a:xfrm>
            <a:prstGeom prst="rect">
              <a:avLst/>
            </a:prstGeom>
          </p:spPr>
        </p:pic>
        <p:sp>
          <p:nvSpPr>
            <p:cNvPr id="98" name="object 98"/>
            <p:cNvSpPr/>
            <p:nvPr/>
          </p:nvSpPr>
          <p:spPr>
            <a:xfrm>
              <a:off x="7788683" y="4953280"/>
              <a:ext cx="275590" cy="277495"/>
            </a:xfrm>
            <a:custGeom>
              <a:avLst/>
              <a:gdLst/>
              <a:ahLst/>
              <a:cxnLst/>
              <a:rect l="l" t="t" r="r" b="b"/>
              <a:pathLst>
                <a:path w="275590" h="277495">
                  <a:moveTo>
                    <a:pt x="137845" y="277086"/>
                  </a:moveTo>
                  <a:lnTo>
                    <a:pt x="94292" y="270026"/>
                  </a:lnTo>
                  <a:lnTo>
                    <a:pt x="56448" y="250358"/>
                  </a:lnTo>
                  <a:lnTo>
                    <a:pt x="26603" y="220368"/>
                  </a:lnTo>
                  <a:lnTo>
                    <a:pt x="7028" y="182337"/>
                  </a:lnTo>
                  <a:lnTo>
                    <a:pt x="0" y="138542"/>
                  </a:lnTo>
                  <a:lnTo>
                    <a:pt x="7028" y="94753"/>
                  </a:lnTo>
                  <a:lnTo>
                    <a:pt x="26603" y="56720"/>
                  </a:lnTo>
                  <a:lnTo>
                    <a:pt x="56448" y="26729"/>
                  </a:lnTo>
                  <a:lnTo>
                    <a:pt x="94292" y="7062"/>
                  </a:lnTo>
                  <a:lnTo>
                    <a:pt x="137861" y="0"/>
                  </a:lnTo>
                  <a:lnTo>
                    <a:pt x="181400" y="7062"/>
                  </a:lnTo>
                  <a:lnTo>
                    <a:pt x="218825" y="26512"/>
                  </a:lnTo>
                  <a:lnTo>
                    <a:pt x="248728" y="56559"/>
                  </a:lnTo>
                  <a:lnTo>
                    <a:pt x="268341" y="94665"/>
                  </a:lnTo>
                  <a:lnTo>
                    <a:pt x="275384" y="138548"/>
                  </a:lnTo>
                  <a:lnTo>
                    <a:pt x="268341" y="182420"/>
                  </a:lnTo>
                  <a:lnTo>
                    <a:pt x="248728" y="220525"/>
                  </a:lnTo>
                  <a:lnTo>
                    <a:pt x="218825" y="250573"/>
                  </a:lnTo>
                  <a:lnTo>
                    <a:pt x="181371" y="270037"/>
                  </a:lnTo>
                  <a:lnTo>
                    <a:pt x="137845" y="277086"/>
                  </a:lnTo>
                  <a:close/>
                </a:path>
              </a:pathLst>
            </a:custGeom>
            <a:solidFill>
              <a:srgbClr val="FFFFFF">
                <a:alpha val="75000"/>
              </a:srgbClr>
            </a:solidFill>
          </p:spPr>
          <p:txBody>
            <a:bodyPr wrap="square" lIns="0" tIns="0" rIns="0" bIns="0" rtlCol="0"/>
            <a:lstStyle/>
            <a:p>
              <a:endParaRPr sz="1632"/>
            </a:p>
          </p:txBody>
        </p:sp>
        <p:sp>
          <p:nvSpPr>
            <p:cNvPr id="99" name="object 99"/>
            <p:cNvSpPr/>
            <p:nvPr/>
          </p:nvSpPr>
          <p:spPr>
            <a:xfrm>
              <a:off x="7787825" y="4953281"/>
              <a:ext cx="276225" cy="139065"/>
            </a:xfrm>
            <a:custGeom>
              <a:avLst/>
              <a:gdLst/>
              <a:ahLst/>
              <a:cxnLst/>
              <a:rect l="l" t="t" r="r" b="b"/>
              <a:pathLst>
                <a:path w="276225" h="139064">
                  <a:moveTo>
                    <a:pt x="276217" y="138697"/>
                  </a:moveTo>
                  <a:lnTo>
                    <a:pt x="269193" y="94934"/>
                  </a:lnTo>
                  <a:lnTo>
                    <a:pt x="249583" y="56828"/>
                  </a:lnTo>
                  <a:lnTo>
                    <a:pt x="219681" y="26780"/>
                  </a:lnTo>
                  <a:lnTo>
                    <a:pt x="181765" y="7076"/>
                  </a:lnTo>
                  <a:lnTo>
                    <a:pt x="138110" y="0"/>
                  </a:lnTo>
                  <a:lnTo>
                    <a:pt x="94451" y="7076"/>
                  </a:lnTo>
                  <a:lnTo>
                    <a:pt x="56532" y="26780"/>
                  </a:lnTo>
                  <a:lnTo>
                    <a:pt x="26630" y="56828"/>
                  </a:lnTo>
                  <a:lnTo>
                    <a:pt x="7019" y="94934"/>
                  </a:lnTo>
                  <a:lnTo>
                    <a:pt x="0" y="138669"/>
                  </a:lnTo>
                </a:path>
              </a:pathLst>
            </a:custGeom>
            <a:ln w="3175">
              <a:solidFill>
                <a:srgbClr val="231F20"/>
              </a:solidFill>
            </a:ln>
          </p:spPr>
          <p:txBody>
            <a:bodyPr wrap="square" lIns="0" tIns="0" rIns="0" bIns="0" rtlCol="0"/>
            <a:lstStyle/>
            <a:p>
              <a:endParaRPr sz="1632"/>
            </a:p>
          </p:txBody>
        </p:sp>
        <p:pic>
          <p:nvPicPr>
            <p:cNvPr id="100" name="object 100"/>
            <p:cNvPicPr/>
            <p:nvPr/>
          </p:nvPicPr>
          <p:blipFill>
            <a:blip r:embed="rId52" cstate="print"/>
            <a:stretch>
              <a:fillRect/>
            </a:stretch>
          </p:blipFill>
          <p:spPr>
            <a:xfrm>
              <a:off x="7815059" y="5009946"/>
              <a:ext cx="221754" cy="218161"/>
            </a:xfrm>
            <a:prstGeom prst="rect">
              <a:avLst/>
            </a:prstGeom>
          </p:spPr>
        </p:pic>
        <p:sp>
          <p:nvSpPr>
            <p:cNvPr id="101" name="object 101"/>
            <p:cNvSpPr/>
            <p:nvPr/>
          </p:nvSpPr>
          <p:spPr>
            <a:xfrm>
              <a:off x="7788384" y="4953328"/>
              <a:ext cx="274955" cy="276225"/>
            </a:xfrm>
            <a:custGeom>
              <a:avLst/>
              <a:gdLst/>
              <a:ahLst/>
              <a:cxnLst/>
              <a:rect l="l" t="t" r="r" b="b"/>
              <a:pathLst>
                <a:path w="274954" h="276225">
                  <a:moveTo>
                    <a:pt x="137294" y="275911"/>
                  </a:moveTo>
                  <a:lnTo>
                    <a:pt x="93898" y="268879"/>
                  </a:lnTo>
                  <a:lnTo>
                    <a:pt x="56210" y="249296"/>
                  </a:lnTo>
                  <a:lnTo>
                    <a:pt x="26489" y="219434"/>
                  </a:lnTo>
                  <a:lnTo>
                    <a:pt x="6999" y="181563"/>
                  </a:lnTo>
                  <a:lnTo>
                    <a:pt x="0" y="137955"/>
                  </a:lnTo>
                  <a:lnTo>
                    <a:pt x="6999" y="94348"/>
                  </a:lnTo>
                  <a:lnTo>
                    <a:pt x="26489" y="56477"/>
                  </a:lnTo>
                  <a:lnTo>
                    <a:pt x="56210" y="26615"/>
                  </a:lnTo>
                  <a:lnTo>
                    <a:pt x="93898" y="7032"/>
                  </a:lnTo>
                  <a:lnTo>
                    <a:pt x="137294" y="0"/>
                  </a:lnTo>
                  <a:lnTo>
                    <a:pt x="180683" y="7032"/>
                  </a:lnTo>
                  <a:lnTo>
                    <a:pt x="218362" y="26615"/>
                  </a:lnTo>
                  <a:lnTo>
                    <a:pt x="248073" y="56477"/>
                  </a:lnTo>
                  <a:lnTo>
                    <a:pt x="267556" y="94348"/>
                  </a:lnTo>
                  <a:lnTo>
                    <a:pt x="274553" y="137955"/>
                  </a:lnTo>
                  <a:lnTo>
                    <a:pt x="267556" y="181563"/>
                  </a:lnTo>
                  <a:lnTo>
                    <a:pt x="248073" y="219434"/>
                  </a:lnTo>
                  <a:lnTo>
                    <a:pt x="218362" y="249296"/>
                  </a:lnTo>
                  <a:lnTo>
                    <a:pt x="180683" y="268879"/>
                  </a:lnTo>
                  <a:lnTo>
                    <a:pt x="137294" y="275911"/>
                  </a:lnTo>
                  <a:close/>
                </a:path>
              </a:pathLst>
            </a:custGeom>
            <a:solidFill>
              <a:srgbClr val="D8E6EF"/>
            </a:solidFill>
          </p:spPr>
          <p:txBody>
            <a:bodyPr wrap="square" lIns="0" tIns="0" rIns="0" bIns="0" rtlCol="0"/>
            <a:lstStyle/>
            <a:p>
              <a:endParaRPr sz="1632"/>
            </a:p>
          </p:txBody>
        </p:sp>
        <p:sp>
          <p:nvSpPr>
            <p:cNvPr id="102" name="object 102"/>
            <p:cNvSpPr/>
            <p:nvPr/>
          </p:nvSpPr>
          <p:spPr>
            <a:xfrm>
              <a:off x="6382657" y="3001542"/>
              <a:ext cx="278765" cy="280035"/>
            </a:xfrm>
            <a:custGeom>
              <a:avLst/>
              <a:gdLst/>
              <a:ahLst/>
              <a:cxnLst/>
              <a:rect l="l" t="t" r="r" b="b"/>
              <a:pathLst>
                <a:path w="278765" h="280035">
                  <a:moveTo>
                    <a:pt x="139305" y="279961"/>
                  </a:moveTo>
                  <a:lnTo>
                    <a:pt x="95274" y="272824"/>
                  </a:lnTo>
                  <a:lnTo>
                    <a:pt x="57033" y="252953"/>
                  </a:lnTo>
                  <a:lnTo>
                    <a:pt x="26878" y="222650"/>
                  </a:lnTo>
                  <a:lnTo>
                    <a:pt x="7102" y="184223"/>
                  </a:lnTo>
                  <a:lnTo>
                    <a:pt x="0" y="139977"/>
                  </a:lnTo>
                  <a:lnTo>
                    <a:pt x="7102" y="95731"/>
                  </a:lnTo>
                  <a:lnTo>
                    <a:pt x="26878" y="57305"/>
                  </a:lnTo>
                  <a:lnTo>
                    <a:pt x="57033" y="27005"/>
                  </a:lnTo>
                  <a:lnTo>
                    <a:pt x="95274" y="7135"/>
                  </a:lnTo>
                  <a:lnTo>
                    <a:pt x="139305" y="0"/>
                  </a:lnTo>
                  <a:lnTo>
                    <a:pt x="183333" y="7135"/>
                  </a:lnTo>
                  <a:lnTo>
                    <a:pt x="221569" y="27005"/>
                  </a:lnTo>
                  <a:lnTo>
                    <a:pt x="251718" y="57305"/>
                  </a:lnTo>
                  <a:lnTo>
                    <a:pt x="271489" y="95731"/>
                  </a:lnTo>
                  <a:lnTo>
                    <a:pt x="278589" y="139977"/>
                  </a:lnTo>
                  <a:lnTo>
                    <a:pt x="271489" y="184223"/>
                  </a:lnTo>
                  <a:lnTo>
                    <a:pt x="251718" y="222650"/>
                  </a:lnTo>
                  <a:lnTo>
                    <a:pt x="221569" y="252953"/>
                  </a:lnTo>
                  <a:lnTo>
                    <a:pt x="183333" y="272824"/>
                  </a:lnTo>
                  <a:lnTo>
                    <a:pt x="139305" y="279961"/>
                  </a:lnTo>
                  <a:close/>
                </a:path>
              </a:pathLst>
            </a:custGeom>
            <a:solidFill>
              <a:srgbClr val="649ABF"/>
            </a:solidFill>
          </p:spPr>
          <p:txBody>
            <a:bodyPr wrap="square" lIns="0" tIns="0" rIns="0" bIns="0" rtlCol="0"/>
            <a:lstStyle/>
            <a:p>
              <a:endParaRPr sz="1632"/>
            </a:p>
          </p:txBody>
        </p:sp>
        <p:pic>
          <p:nvPicPr>
            <p:cNvPr id="103" name="object 103"/>
            <p:cNvPicPr/>
            <p:nvPr/>
          </p:nvPicPr>
          <p:blipFill>
            <a:blip r:embed="rId53" cstate="print"/>
            <a:stretch>
              <a:fillRect/>
            </a:stretch>
          </p:blipFill>
          <p:spPr>
            <a:xfrm>
              <a:off x="5463399" y="3472941"/>
              <a:ext cx="221767" cy="218171"/>
            </a:xfrm>
            <a:prstGeom prst="rect">
              <a:avLst/>
            </a:prstGeom>
          </p:spPr>
        </p:pic>
        <p:sp>
          <p:nvSpPr>
            <p:cNvPr id="104" name="object 104"/>
            <p:cNvSpPr/>
            <p:nvPr/>
          </p:nvSpPr>
          <p:spPr>
            <a:xfrm>
              <a:off x="5437022" y="3416276"/>
              <a:ext cx="275590" cy="277495"/>
            </a:xfrm>
            <a:custGeom>
              <a:avLst/>
              <a:gdLst/>
              <a:ahLst/>
              <a:cxnLst/>
              <a:rect l="l" t="t" r="r" b="b"/>
              <a:pathLst>
                <a:path w="275589" h="277495">
                  <a:moveTo>
                    <a:pt x="137865" y="277089"/>
                  </a:moveTo>
                  <a:lnTo>
                    <a:pt x="94295" y="270026"/>
                  </a:lnTo>
                  <a:lnTo>
                    <a:pt x="56450" y="250358"/>
                  </a:lnTo>
                  <a:lnTo>
                    <a:pt x="26602" y="220368"/>
                  </a:lnTo>
                  <a:lnTo>
                    <a:pt x="7026" y="182337"/>
                  </a:lnTo>
                  <a:lnTo>
                    <a:pt x="0" y="138523"/>
                  </a:lnTo>
                  <a:lnTo>
                    <a:pt x="7026" y="94753"/>
                  </a:lnTo>
                  <a:lnTo>
                    <a:pt x="26602" y="56720"/>
                  </a:lnTo>
                  <a:lnTo>
                    <a:pt x="56450" y="26729"/>
                  </a:lnTo>
                  <a:lnTo>
                    <a:pt x="94295" y="7062"/>
                  </a:lnTo>
                  <a:lnTo>
                    <a:pt x="137865" y="0"/>
                  </a:lnTo>
                  <a:lnTo>
                    <a:pt x="181403" y="7062"/>
                  </a:lnTo>
                  <a:lnTo>
                    <a:pt x="218834" y="26511"/>
                  </a:lnTo>
                  <a:lnTo>
                    <a:pt x="248741" y="56558"/>
                  </a:lnTo>
                  <a:lnTo>
                    <a:pt x="268355" y="94664"/>
                  </a:lnTo>
                  <a:lnTo>
                    <a:pt x="275399" y="138541"/>
                  </a:lnTo>
                  <a:lnTo>
                    <a:pt x="268355" y="182415"/>
                  </a:lnTo>
                  <a:lnTo>
                    <a:pt x="248741" y="220523"/>
                  </a:lnTo>
                  <a:lnTo>
                    <a:pt x="218834" y="250576"/>
                  </a:lnTo>
                  <a:lnTo>
                    <a:pt x="181397" y="270034"/>
                  </a:lnTo>
                  <a:lnTo>
                    <a:pt x="137865" y="277089"/>
                  </a:lnTo>
                  <a:close/>
                </a:path>
              </a:pathLst>
            </a:custGeom>
            <a:solidFill>
              <a:srgbClr val="FFFFFF">
                <a:alpha val="75000"/>
              </a:srgbClr>
            </a:solidFill>
          </p:spPr>
          <p:txBody>
            <a:bodyPr wrap="square" lIns="0" tIns="0" rIns="0" bIns="0" rtlCol="0"/>
            <a:lstStyle/>
            <a:p>
              <a:endParaRPr sz="1632"/>
            </a:p>
          </p:txBody>
        </p:sp>
        <p:sp>
          <p:nvSpPr>
            <p:cNvPr id="105" name="object 105"/>
            <p:cNvSpPr/>
            <p:nvPr/>
          </p:nvSpPr>
          <p:spPr>
            <a:xfrm>
              <a:off x="5436164" y="3416277"/>
              <a:ext cx="276225" cy="139065"/>
            </a:xfrm>
            <a:custGeom>
              <a:avLst/>
              <a:gdLst/>
              <a:ahLst/>
              <a:cxnLst/>
              <a:rect l="l" t="t" r="r" b="b"/>
              <a:pathLst>
                <a:path w="276225" h="139064">
                  <a:moveTo>
                    <a:pt x="276227" y="138728"/>
                  </a:moveTo>
                  <a:lnTo>
                    <a:pt x="269198" y="94934"/>
                  </a:lnTo>
                  <a:lnTo>
                    <a:pt x="249588" y="56828"/>
                  </a:lnTo>
                  <a:lnTo>
                    <a:pt x="219686" y="26780"/>
                  </a:lnTo>
                  <a:lnTo>
                    <a:pt x="181769" y="7076"/>
                  </a:lnTo>
                  <a:lnTo>
                    <a:pt x="138114" y="0"/>
                  </a:lnTo>
                  <a:lnTo>
                    <a:pt x="94452" y="7076"/>
                  </a:lnTo>
                  <a:lnTo>
                    <a:pt x="56532" y="26780"/>
                  </a:lnTo>
                  <a:lnTo>
                    <a:pt x="26628" y="56828"/>
                  </a:lnTo>
                  <a:lnTo>
                    <a:pt x="7017" y="94934"/>
                  </a:lnTo>
                  <a:lnTo>
                    <a:pt x="0" y="138655"/>
                  </a:lnTo>
                </a:path>
              </a:pathLst>
            </a:custGeom>
            <a:ln w="3175">
              <a:solidFill>
                <a:srgbClr val="231F20"/>
              </a:solidFill>
            </a:ln>
          </p:spPr>
          <p:txBody>
            <a:bodyPr wrap="square" lIns="0" tIns="0" rIns="0" bIns="0" rtlCol="0"/>
            <a:lstStyle/>
            <a:p>
              <a:endParaRPr sz="1632"/>
            </a:p>
          </p:txBody>
        </p:sp>
        <p:pic>
          <p:nvPicPr>
            <p:cNvPr id="106" name="object 106"/>
            <p:cNvPicPr/>
            <p:nvPr/>
          </p:nvPicPr>
          <p:blipFill>
            <a:blip r:embed="rId54" cstate="print"/>
            <a:stretch>
              <a:fillRect/>
            </a:stretch>
          </p:blipFill>
          <p:spPr>
            <a:xfrm>
              <a:off x="5463400" y="3472941"/>
              <a:ext cx="221764" cy="218171"/>
            </a:xfrm>
            <a:prstGeom prst="rect">
              <a:avLst/>
            </a:prstGeom>
          </p:spPr>
        </p:pic>
        <p:sp>
          <p:nvSpPr>
            <p:cNvPr id="107" name="object 107"/>
            <p:cNvSpPr/>
            <p:nvPr/>
          </p:nvSpPr>
          <p:spPr>
            <a:xfrm>
              <a:off x="5436721" y="3416324"/>
              <a:ext cx="274955" cy="276225"/>
            </a:xfrm>
            <a:custGeom>
              <a:avLst/>
              <a:gdLst/>
              <a:ahLst/>
              <a:cxnLst/>
              <a:rect l="l" t="t" r="r" b="b"/>
              <a:pathLst>
                <a:path w="274954" h="276225">
                  <a:moveTo>
                    <a:pt x="137294" y="275911"/>
                  </a:moveTo>
                  <a:lnTo>
                    <a:pt x="93898" y="268878"/>
                  </a:lnTo>
                  <a:lnTo>
                    <a:pt x="56210" y="249294"/>
                  </a:lnTo>
                  <a:lnTo>
                    <a:pt x="26489" y="219431"/>
                  </a:lnTo>
                  <a:lnTo>
                    <a:pt x="6999" y="181560"/>
                  </a:lnTo>
                  <a:lnTo>
                    <a:pt x="0" y="137955"/>
                  </a:lnTo>
                  <a:lnTo>
                    <a:pt x="6999" y="94350"/>
                  </a:lnTo>
                  <a:lnTo>
                    <a:pt x="26489" y="56480"/>
                  </a:lnTo>
                  <a:lnTo>
                    <a:pt x="56210" y="26617"/>
                  </a:lnTo>
                  <a:lnTo>
                    <a:pt x="93898" y="7033"/>
                  </a:lnTo>
                  <a:lnTo>
                    <a:pt x="137294" y="0"/>
                  </a:lnTo>
                  <a:lnTo>
                    <a:pt x="180683" y="7033"/>
                  </a:lnTo>
                  <a:lnTo>
                    <a:pt x="218365" y="26617"/>
                  </a:lnTo>
                  <a:lnTo>
                    <a:pt x="248078" y="56480"/>
                  </a:lnTo>
                  <a:lnTo>
                    <a:pt x="267563" y="94350"/>
                  </a:lnTo>
                  <a:lnTo>
                    <a:pt x="274560" y="137955"/>
                  </a:lnTo>
                  <a:lnTo>
                    <a:pt x="267563" y="181560"/>
                  </a:lnTo>
                  <a:lnTo>
                    <a:pt x="248078" y="219431"/>
                  </a:lnTo>
                  <a:lnTo>
                    <a:pt x="218365" y="249294"/>
                  </a:lnTo>
                  <a:lnTo>
                    <a:pt x="180683" y="268878"/>
                  </a:lnTo>
                  <a:lnTo>
                    <a:pt x="137294" y="275911"/>
                  </a:lnTo>
                  <a:close/>
                </a:path>
              </a:pathLst>
            </a:custGeom>
            <a:solidFill>
              <a:srgbClr val="649ABF"/>
            </a:solidFill>
          </p:spPr>
          <p:txBody>
            <a:bodyPr wrap="square" lIns="0" tIns="0" rIns="0" bIns="0" rtlCol="0"/>
            <a:lstStyle/>
            <a:p>
              <a:endParaRPr sz="1632"/>
            </a:p>
          </p:txBody>
        </p:sp>
        <p:pic>
          <p:nvPicPr>
            <p:cNvPr id="108" name="object 108"/>
            <p:cNvPicPr/>
            <p:nvPr/>
          </p:nvPicPr>
          <p:blipFill>
            <a:blip r:embed="rId39" cstate="print"/>
            <a:stretch>
              <a:fillRect/>
            </a:stretch>
          </p:blipFill>
          <p:spPr>
            <a:xfrm>
              <a:off x="5644743" y="3579393"/>
              <a:ext cx="221767" cy="218171"/>
            </a:xfrm>
            <a:prstGeom prst="rect">
              <a:avLst/>
            </a:prstGeom>
          </p:spPr>
        </p:pic>
        <p:sp>
          <p:nvSpPr>
            <p:cNvPr id="109" name="object 109"/>
            <p:cNvSpPr/>
            <p:nvPr/>
          </p:nvSpPr>
          <p:spPr>
            <a:xfrm>
              <a:off x="5618367" y="3522738"/>
              <a:ext cx="275590" cy="277495"/>
            </a:xfrm>
            <a:custGeom>
              <a:avLst/>
              <a:gdLst/>
              <a:ahLst/>
              <a:cxnLst/>
              <a:rect l="l" t="t" r="r" b="b"/>
              <a:pathLst>
                <a:path w="275589" h="277495">
                  <a:moveTo>
                    <a:pt x="137869" y="277081"/>
                  </a:moveTo>
                  <a:lnTo>
                    <a:pt x="94299" y="270018"/>
                  </a:lnTo>
                  <a:lnTo>
                    <a:pt x="56454" y="250350"/>
                  </a:lnTo>
                  <a:lnTo>
                    <a:pt x="26606" y="220360"/>
                  </a:lnTo>
                  <a:lnTo>
                    <a:pt x="7030" y="182329"/>
                  </a:lnTo>
                  <a:lnTo>
                    <a:pt x="0" y="138540"/>
                  </a:lnTo>
                  <a:lnTo>
                    <a:pt x="7030" y="94745"/>
                  </a:lnTo>
                  <a:lnTo>
                    <a:pt x="26606" y="56712"/>
                  </a:lnTo>
                  <a:lnTo>
                    <a:pt x="56454" y="26721"/>
                  </a:lnTo>
                  <a:lnTo>
                    <a:pt x="94299" y="7054"/>
                  </a:lnTo>
                  <a:lnTo>
                    <a:pt x="137821" y="0"/>
                  </a:lnTo>
                  <a:lnTo>
                    <a:pt x="181412" y="7054"/>
                  </a:lnTo>
                  <a:lnTo>
                    <a:pt x="218835" y="26501"/>
                  </a:lnTo>
                  <a:lnTo>
                    <a:pt x="248740" y="56551"/>
                  </a:lnTo>
                  <a:lnTo>
                    <a:pt x="268353" y="94660"/>
                  </a:lnTo>
                  <a:lnTo>
                    <a:pt x="275397" y="138544"/>
                  </a:lnTo>
                  <a:lnTo>
                    <a:pt x="268353" y="182416"/>
                  </a:lnTo>
                  <a:lnTo>
                    <a:pt x="248740" y="220521"/>
                  </a:lnTo>
                  <a:lnTo>
                    <a:pt x="218835" y="250570"/>
                  </a:lnTo>
                  <a:lnTo>
                    <a:pt x="181399" y="270026"/>
                  </a:lnTo>
                  <a:lnTo>
                    <a:pt x="137869" y="277081"/>
                  </a:lnTo>
                  <a:close/>
                </a:path>
              </a:pathLst>
            </a:custGeom>
            <a:solidFill>
              <a:srgbClr val="FFFFFF">
                <a:alpha val="75000"/>
              </a:srgbClr>
            </a:solidFill>
          </p:spPr>
          <p:txBody>
            <a:bodyPr wrap="square" lIns="0" tIns="0" rIns="0" bIns="0" rtlCol="0"/>
            <a:lstStyle/>
            <a:p>
              <a:endParaRPr sz="1632"/>
            </a:p>
          </p:txBody>
        </p:sp>
        <p:sp>
          <p:nvSpPr>
            <p:cNvPr id="110" name="object 110"/>
            <p:cNvSpPr/>
            <p:nvPr/>
          </p:nvSpPr>
          <p:spPr>
            <a:xfrm>
              <a:off x="5617509" y="3522731"/>
              <a:ext cx="276225" cy="139065"/>
            </a:xfrm>
            <a:custGeom>
              <a:avLst/>
              <a:gdLst/>
              <a:ahLst/>
              <a:cxnLst/>
              <a:rect l="l" t="t" r="r" b="b"/>
              <a:pathLst>
                <a:path w="276225" h="139064">
                  <a:moveTo>
                    <a:pt x="276229" y="138714"/>
                  </a:moveTo>
                  <a:lnTo>
                    <a:pt x="269202" y="94934"/>
                  </a:lnTo>
                  <a:lnTo>
                    <a:pt x="249591" y="56828"/>
                  </a:lnTo>
                  <a:lnTo>
                    <a:pt x="219690" y="26780"/>
                  </a:lnTo>
                  <a:lnTo>
                    <a:pt x="181773" y="7076"/>
                  </a:lnTo>
                  <a:lnTo>
                    <a:pt x="138118" y="0"/>
                  </a:lnTo>
                  <a:lnTo>
                    <a:pt x="94456" y="7076"/>
                  </a:lnTo>
                  <a:lnTo>
                    <a:pt x="56536" y="26780"/>
                  </a:lnTo>
                  <a:lnTo>
                    <a:pt x="26632" y="56828"/>
                  </a:lnTo>
                  <a:lnTo>
                    <a:pt x="7021" y="94934"/>
                  </a:lnTo>
                  <a:lnTo>
                    <a:pt x="0" y="138679"/>
                  </a:lnTo>
                </a:path>
              </a:pathLst>
            </a:custGeom>
            <a:ln w="3175">
              <a:solidFill>
                <a:srgbClr val="231F20"/>
              </a:solidFill>
            </a:ln>
          </p:spPr>
          <p:txBody>
            <a:bodyPr wrap="square" lIns="0" tIns="0" rIns="0" bIns="0" rtlCol="0"/>
            <a:lstStyle/>
            <a:p>
              <a:endParaRPr sz="1632"/>
            </a:p>
          </p:txBody>
        </p:sp>
        <p:pic>
          <p:nvPicPr>
            <p:cNvPr id="111" name="object 111"/>
            <p:cNvPicPr/>
            <p:nvPr/>
          </p:nvPicPr>
          <p:blipFill>
            <a:blip r:embed="rId55" cstate="print"/>
            <a:stretch>
              <a:fillRect/>
            </a:stretch>
          </p:blipFill>
          <p:spPr>
            <a:xfrm>
              <a:off x="5644743" y="3579394"/>
              <a:ext cx="221771" cy="218170"/>
            </a:xfrm>
            <a:prstGeom prst="rect">
              <a:avLst/>
            </a:prstGeom>
          </p:spPr>
        </p:pic>
        <p:sp>
          <p:nvSpPr>
            <p:cNvPr id="112" name="object 112"/>
            <p:cNvSpPr/>
            <p:nvPr/>
          </p:nvSpPr>
          <p:spPr>
            <a:xfrm>
              <a:off x="5616242" y="3520376"/>
              <a:ext cx="278765" cy="280035"/>
            </a:xfrm>
            <a:custGeom>
              <a:avLst/>
              <a:gdLst/>
              <a:ahLst/>
              <a:cxnLst/>
              <a:rect l="l" t="t" r="r" b="b"/>
              <a:pathLst>
                <a:path w="278764" h="280035">
                  <a:moveTo>
                    <a:pt x="139305" y="279961"/>
                  </a:moveTo>
                  <a:lnTo>
                    <a:pt x="95274" y="272824"/>
                  </a:lnTo>
                  <a:lnTo>
                    <a:pt x="57033" y="252953"/>
                  </a:lnTo>
                  <a:lnTo>
                    <a:pt x="26878" y="222650"/>
                  </a:lnTo>
                  <a:lnTo>
                    <a:pt x="7102" y="184223"/>
                  </a:lnTo>
                  <a:lnTo>
                    <a:pt x="0" y="139977"/>
                  </a:lnTo>
                  <a:lnTo>
                    <a:pt x="7102" y="95731"/>
                  </a:lnTo>
                  <a:lnTo>
                    <a:pt x="26878" y="57305"/>
                  </a:lnTo>
                  <a:lnTo>
                    <a:pt x="57033" y="27005"/>
                  </a:lnTo>
                  <a:lnTo>
                    <a:pt x="95274" y="7135"/>
                  </a:lnTo>
                  <a:lnTo>
                    <a:pt x="139305" y="0"/>
                  </a:lnTo>
                  <a:lnTo>
                    <a:pt x="183333" y="7135"/>
                  </a:lnTo>
                  <a:lnTo>
                    <a:pt x="221569" y="27005"/>
                  </a:lnTo>
                  <a:lnTo>
                    <a:pt x="251718" y="57305"/>
                  </a:lnTo>
                  <a:lnTo>
                    <a:pt x="271489" y="95731"/>
                  </a:lnTo>
                  <a:lnTo>
                    <a:pt x="278589" y="139977"/>
                  </a:lnTo>
                  <a:lnTo>
                    <a:pt x="271489" y="184223"/>
                  </a:lnTo>
                  <a:lnTo>
                    <a:pt x="251718" y="222650"/>
                  </a:lnTo>
                  <a:lnTo>
                    <a:pt x="221569" y="252953"/>
                  </a:lnTo>
                  <a:lnTo>
                    <a:pt x="183333" y="272824"/>
                  </a:lnTo>
                  <a:lnTo>
                    <a:pt x="139305" y="279961"/>
                  </a:lnTo>
                  <a:close/>
                </a:path>
              </a:pathLst>
            </a:custGeom>
            <a:solidFill>
              <a:srgbClr val="CCCCCC"/>
            </a:solidFill>
          </p:spPr>
          <p:txBody>
            <a:bodyPr wrap="square" lIns="0" tIns="0" rIns="0" bIns="0" rtlCol="0"/>
            <a:lstStyle/>
            <a:p>
              <a:endParaRPr sz="1632"/>
            </a:p>
          </p:txBody>
        </p:sp>
        <p:pic>
          <p:nvPicPr>
            <p:cNvPr id="113" name="object 113"/>
            <p:cNvPicPr/>
            <p:nvPr/>
          </p:nvPicPr>
          <p:blipFill>
            <a:blip r:embed="rId56" cstate="print"/>
            <a:stretch>
              <a:fillRect/>
            </a:stretch>
          </p:blipFill>
          <p:spPr>
            <a:xfrm>
              <a:off x="6154915" y="4919154"/>
              <a:ext cx="221779" cy="218159"/>
            </a:xfrm>
            <a:prstGeom prst="rect">
              <a:avLst/>
            </a:prstGeom>
          </p:spPr>
        </p:pic>
        <p:sp>
          <p:nvSpPr>
            <p:cNvPr id="114" name="object 114"/>
            <p:cNvSpPr/>
            <p:nvPr/>
          </p:nvSpPr>
          <p:spPr>
            <a:xfrm>
              <a:off x="6128538" y="4862486"/>
              <a:ext cx="275590" cy="277495"/>
            </a:xfrm>
            <a:custGeom>
              <a:avLst/>
              <a:gdLst/>
              <a:ahLst/>
              <a:cxnLst/>
              <a:rect l="l" t="t" r="r" b="b"/>
              <a:pathLst>
                <a:path w="275589" h="277495">
                  <a:moveTo>
                    <a:pt x="137864" y="277088"/>
                  </a:moveTo>
                  <a:lnTo>
                    <a:pt x="94299" y="270025"/>
                  </a:lnTo>
                  <a:lnTo>
                    <a:pt x="56454" y="250355"/>
                  </a:lnTo>
                  <a:lnTo>
                    <a:pt x="26606" y="220363"/>
                  </a:lnTo>
                  <a:lnTo>
                    <a:pt x="7030" y="182330"/>
                  </a:lnTo>
                  <a:lnTo>
                    <a:pt x="0" y="138541"/>
                  </a:lnTo>
                  <a:lnTo>
                    <a:pt x="7030" y="94746"/>
                  </a:lnTo>
                  <a:lnTo>
                    <a:pt x="26606" y="56712"/>
                  </a:lnTo>
                  <a:lnTo>
                    <a:pt x="56454" y="26722"/>
                  </a:lnTo>
                  <a:lnTo>
                    <a:pt x="94299" y="7055"/>
                  </a:lnTo>
                  <a:lnTo>
                    <a:pt x="137824" y="0"/>
                  </a:lnTo>
                  <a:lnTo>
                    <a:pt x="181392" y="7055"/>
                  </a:lnTo>
                  <a:lnTo>
                    <a:pt x="218836" y="26510"/>
                  </a:lnTo>
                  <a:lnTo>
                    <a:pt x="248741" y="56555"/>
                  </a:lnTo>
                  <a:lnTo>
                    <a:pt x="268354" y="94661"/>
                  </a:lnTo>
                  <a:lnTo>
                    <a:pt x="275398" y="138544"/>
                  </a:lnTo>
                  <a:lnTo>
                    <a:pt x="268354" y="182417"/>
                  </a:lnTo>
                  <a:lnTo>
                    <a:pt x="248741" y="220521"/>
                  </a:lnTo>
                  <a:lnTo>
                    <a:pt x="218836" y="250571"/>
                  </a:lnTo>
                  <a:lnTo>
                    <a:pt x="181382" y="270036"/>
                  </a:lnTo>
                  <a:lnTo>
                    <a:pt x="137864" y="277088"/>
                  </a:lnTo>
                  <a:close/>
                </a:path>
              </a:pathLst>
            </a:custGeom>
            <a:solidFill>
              <a:srgbClr val="FFFFFF">
                <a:alpha val="75000"/>
              </a:srgbClr>
            </a:solidFill>
          </p:spPr>
          <p:txBody>
            <a:bodyPr wrap="square" lIns="0" tIns="0" rIns="0" bIns="0" rtlCol="0"/>
            <a:lstStyle/>
            <a:p>
              <a:endParaRPr sz="1632"/>
            </a:p>
          </p:txBody>
        </p:sp>
        <p:sp>
          <p:nvSpPr>
            <p:cNvPr id="115" name="object 115"/>
            <p:cNvSpPr/>
            <p:nvPr/>
          </p:nvSpPr>
          <p:spPr>
            <a:xfrm>
              <a:off x="6127681" y="4862480"/>
              <a:ext cx="276225" cy="139065"/>
            </a:xfrm>
            <a:custGeom>
              <a:avLst/>
              <a:gdLst/>
              <a:ahLst/>
              <a:cxnLst/>
              <a:rect l="l" t="t" r="r" b="b"/>
              <a:pathLst>
                <a:path w="276225" h="139064">
                  <a:moveTo>
                    <a:pt x="276228" y="138714"/>
                  </a:moveTo>
                  <a:lnTo>
                    <a:pt x="269202" y="94934"/>
                  </a:lnTo>
                  <a:lnTo>
                    <a:pt x="249591" y="56828"/>
                  </a:lnTo>
                  <a:lnTo>
                    <a:pt x="219690" y="26780"/>
                  </a:lnTo>
                  <a:lnTo>
                    <a:pt x="181773" y="7076"/>
                  </a:lnTo>
                  <a:lnTo>
                    <a:pt x="138118" y="0"/>
                  </a:lnTo>
                  <a:lnTo>
                    <a:pt x="94456" y="7076"/>
                  </a:lnTo>
                  <a:lnTo>
                    <a:pt x="56535" y="26780"/>
                  </a:lnTo>
                  <a:lnTo>
                    <a:pt x="26632" y="56828"/>
                  </a:lnTo>
                  <a:lnTo>
                    <a:pt x="7021" y="94934"/>
                  </a:lnTo>
                  <a:lnTo>
                    <a:pt x="0" y="138678"/>
                  </a:lnTo>
                </a:path>
              </a:pathLst>
            </a:custGeom>
            <a:ln w="3175">
              <a:solidFill>
                <a:srgbClr val="231F20"/>
              </a:solidFill>
            </a:ln>
          </p:spPr>
          <p:txBody>
            <a:bodyPr wrap="square" lIns="0" tIns="0" rIns="0" bIns="0" rtlCol="0"/>
            <a:lstStyle/>
            <a:p>
              <a:endParaRPr sz="1632"/>
            </a:p>
          </p:txBody>
        </p:sp>
        <p:pic>
          <p:nvPicPr>
            <p:cNvPr id="116" name="object 116"/>
            <p:cNvPicPr/>
            <p:nvPr/>
          </p:nvPicPr>
          <p:blipFill>
            <a:blip r:embed="rId57" cstate="print"/>
            <a:stretch>
              <a:fillRect/>
            </a:stretch>
          </p:blipFill>
          <p:spPr>
            <a:xfrm>
              <a:off x="6154915" y="4919143"/>
              <a:ext cx="221770" cy="218170"/>
            </a:xfrm>
            <a:prstGeom prst="rect">
              <a:avLst/>
            </a:prstGeom>
          </p:spPr>
        </p:pic>
        <p:sp>
          <p:nvSpPr>
            <p:cNvPr id="117" name="object 117"/>
            <p:cNvSpPr/>
            <p:nvPr/>
          </p:nvSpPr>
          <p:spPr>
            <a:xfrm>
              <a:off x="6126413" y="4860125"/>
              <a:ext cx="278765" cy="280035"/>
            </a:xfrm>
            <a:custGeom>
              <a:avLst/>
              <a:gdLst/>
              <a:ahLst/>
              <a:cxnLst/>
              <a:rect l="l" t="t" r="r" b="b"/>
              <a:pathLst>
                <a:path w="278764" h="280035">
                  <a:moveTo>
                    <a:pt x="139305" y="279961"/>
                  </a:moveTo>
                  <a:lnTo>
                    <a:pt x="95274" y="272824"/>
                  </a:lnTo>
                  <a:lnTo>
                    <a:pt x="57033" y="252953"/>
                  </a:lnTo>
                  <a:lnTo>
                    <a:pt x="26878" y="222650"/>
                  </a:lnTo>
                  <a:lnTo>
                    <a:pt x="7102" y="184223"/>
                  </a:lnTo>
                  <a:lnTo>
                    <a:pt x="0" y="139977"/>
                  </a:lnTo>
                  <a:lnTo>
                    <a:pt x="7102" y="95731"/>
                  </a:lnTo>
                  <a:lnTo>
                    <a:pt x="26878" y="57305"/>
                  </a:lnTo>
                  <a:lnTo>
                    <a:pt x="57033" y="27005"/>
                  </a:lnTo>
                  <a:lnTo>
                    <a:pt x="95274" y="7135"/>
                  </a:lnTo>
                  <a:lnTo>
                    <a:pt x="139305" y="0"/>
                  </a:lnTo>
                  <a:lnTo>
                    <a:pt x="183333" y="7135"/>
                  </a:lnTo>
                  <a:lnTo>
                    <a:pt x="221569" y="27005"/>
                  </a:lnTo>
                  <a:lnTo>
                    <a:pt x="251718" y="57305"/>
                  </a:lnTo>
                  <a:lnTo>
                    <a:pt x="271489" y="95731"/>
                  </a:lnTo>
                  <a:lnTo>
                    <a:pt x="278589" y="139977"/>
                  </a:lnTo>
                  <a:lnTo>
                    <a:pt x="271489" y="184223"/>
                  </a:lnTo>
                  <a:lnTo>
                    <a:pt x="251718" y="222650"/>
                  </a:lnTo>
                  <a:lnTo>
                    <a:pt x="221569" y="252953"/>
                  </a:lnTo>
                  <a:lnTo>
                    <a:pt x="183333" y="272824"/>
                  </a:lnTo>
                  <a:lnTo>
                    <a:pt x="139305" y="279961"/>
                  </a:lnTo>
                  <a:close/>
                </a:path>
              </a:pathLst>
            </a:custGeom>
            <a:solidFill>
              <a:srgbClr val="CCCCCC"/>
            </a:solidFill>
          </p:spPr>
          <p:txBody>
            <a:bodyPr wrap="square" lIns="0" tIns="0" rIns="0" bIns="0" rtlCol="0"/>
            <a:lstStyle/>
            <a:p>
              <a:endParaRPr sz="1632"/>
            </a:p>
          </p:txBody>
        </p:sp>
        <p:sp>
          <p:nvSpPr>
            <p:cNvPr id="118" name="object 118"/>
            <p:cNvSpPr/>
            <p:nvPr/>
          </p:nvSpPr>
          <p:spPr>
            <a:xfrm>
              <a:off x="6595186" y="4204817"/>
              <a:ext cx="1076960" cy="1469390"/>
            </a:xfrm>
            <a:custGeom>
              <a:avLst/>
              <a:gdLst/>
              <a:ahLst/>
              <a:cxnLst/>
              <a:rect l="l" t="t" r="r" b="b"/>
              <a:pathLst>
                <a:path w="1076959" h="1469389">
                  <a:moveTo>
                    <a:pt x="288010" y="143992"/>
                  </a:moveTo>
                  <a:lnTo>
                    <a:pt x="280670" y="98475"/>
                  </a:lnTo>
                  <a:lnTo>
                    <a:pt x="260223" y="58953"/>
                  </a:lnTo>
                  <a:lnTo>
                    <a:pt x="229057" y="27774"/>
                  </a:lnTo>
                  <a:lnTo>
                    <a:pt x="189522" y="7340"/>
                  </a:lnTo>
                  <a:lnTo>
                    <a:pt x="144005" y="0"/>
                  </a:lnTo>
                  <a:lnTo>
                    <a:pt x="98488" y="7340"/>
                  </a:lnTo>
                  <a:lnTo>
                    <a:pt x="58966" y="27774"/>
                  </a:lnTo>
                  <a:lnTo>
                    <a:pt x="27787" y="58953"/>
                  </a:lnTo>
                  <a:lnTo>
                    <a:pt x="7340" y="98475"/>
                  </a:lnTo>
                  <a:lnTo>
                    <a:pt x="0" y="143992"/>
                  </a:lnTo>
                  <a:lnTo>
                    <a:pt x="7340" y="189509"/>
                  </a:lnTo>
                  <a:lnTo>
                    <a:pt x="27787" y="229044"/>
                  </a:lnTo>
                  <a:lnTo>
                    <a:pt x="58966" y="260210"/>
                  </a:lnTo>
                  <a:lnTo>
                    <a:pt x="98488" y="280657"/>
                  </a:lnTo>
                  <a:lnTo>
                    <a:pt x="144005" y="287997"/>
                  </a:lnTo>
                  <a:lnTo>
                    <a:pt x="189522" y="280657"/>
                  </a:lnTo>
                  <a:lnTo>
                    <a:pt x="229057" y="260210"/>
                  </a:lnTo>
                  <a:lnTo>
                    <a:pt x="260223" y="229044"/>
                  </a:lnTo>
                  <a:lnTo>
                    <a:pt x="280670" y="189509"/>
                  </a:lnTo>
                  <a:lnTo>
                    <a:pt x="288010" y="143992"/>
                  </a:lnTo>
                  <a:close/>
                </a:path>
                <a:path w="1076959" h="1469389">
                  <a:moveTo>
                    <a:pt x="1076833" y="1324787"/>
                  </a:moveTo>
                  <a:lnTo>
                    <a:pt x="1069492" y="1279271"/>
                  </a:lnTo>
                  <a:lnTo>
                    <a:pt x="1049045" y="1239748"/>
                  </a:lnTo>
                  <a:lnTo>
                    <a:pt x="1017866" y="1208582"/>
                  </a:lnTo>
                  <a:lnTo>
                    <a:pt x="978344" y="1188135"/>
                  </a:lnTo>
                  <a:lnTo>
                    <a:pt x="932827" y="1180795"/>
                  </a:lnTo>
                  <a:lnTo>
                    <a:pt x="887310" y="1188135"/>
                  </a:lnTo>
                  <a:lnTo>
                    <a:pt x="847775" y="1208582"/>
                  </a:lnTo>
                  <a:lnTo>
                    <a:pt x="816610" y="1239748"/>
                  </a:lnTo>
                  <a:lnTo>
                    <a:pt x="796163" y="1279271"/>
                  </a:lnTo>
                  <a:lnTo>
                    <a:pt x="788822" y="1324787"/>
                  </a:lnTo>
                  <a:lnTo>
                    <a:pt x="796163" y="1370304"/>
                  </a:lnTo>
                  <a:lnTo>
                    <a:pt x="816610" y="1409839"/>
                  </a:lnTo>
                  <a:lnTo>
                    <a:pt x="847775" y="1441005"/>
                  </a:lnTo>
                  <a:lnTo>
                    <a:pt x="887310" y="1461452"/>
                  </a:lnTo>
                  <a:lnTo>
                    <a:pt x="932827" y="1468793"/>
                  </a:lnTo>
                  <a:lnTo>
                    <a:pt x="978344" y="1461452"/>
                  </a:lnTo>
                  <a:lnTo>
                    <a:pt x="1017866" y="1441005"/>
                  </a:lnTo>
                  <a:lnTo>
                    <a:pt x="1049045" y="1409839"/>
                  </a:lnTo>
                  <a:lnTo>
                    <a:pt x="1069492" y="1370304"/>
                  </a:lnTo>
                  <a:lnTo>
                    <a:pt x="1076833" y="1324787"/>
                  </a:lnTo>
                  <a:close/>
                </a:path>
              </a:pathLst>
            </a:custGeom>
            <a:solidFill>
              <a:srgbClr val="D7EBD8">
                <a:alpha val="79998"/>
              </a:srgbClr>
            </a:solidFill>
          </p:spPr>
          <p:txBody>
            <a:bodyPr wrap="square" lIns="0" tIns="0" rIns="0" bIns="0" rtlCol="0"/>
            <a:lstStyle/>
            <a:p>
              <a:endParaRPr sz="1632"/>
            </a:p>
          </p:txBody>
        </p:sp>
        <p:pic>
          <p:nvPicPr>
            <p:cNvPr id="119" name="object 119"/>
            <p:cNvPicPr/>
            <p:nvPr/>
          </p:nvPicPr>
          <p:blipFill>
            <a:blip r:embed="rId58" cstate="print"/>
            <a:stretch>
              <a:fillRect/>
            </a:stretch>
          </p:blipFill>
          <p:spPr>
            <a:xfrm>
              <a:off x="6606005" y="4413601"/>
              <a:ext cx="223189" cy="230403"/>
            </a:xfrm>
            <a:prstGeom prst="rect">
              <a:avLst/>
            </a:prstGeom>
          </p:spPr>
        </p:pic>
        <p:pic>
          <p:nvPicPr>
            <p:cNvPr id="120" name="object 120"/>
            <p:cNvPicPr/>
            <p:nvPr/>
          </p:nvPicPr>
          <p:blipFill>
            <a:blip r:embed="rId59" cstate="print"/>
            <a:stretch>
              <a:fillRect/>
            </a:stretch>
          </p:blipFill>
          <p:spPr>
            <a:xfrm>
              <a:off x="7354804" y="5635442"/>
              <a:ext cx="223189" cy="230403"/>
            </a:xfrm>
            <a:prstGeom prst="rect">
              <a:avLst/>
            </a:prstGeom>
          </p:spPr>
        </p:pic>
        <p:pic>
          <p:nvPicPr>
            <p:cNvPr id="121" name="object 121"/>
            <p:cNvPicPr/>
            <p:nvPr/>
          </p:nvPicPr>
          <p:blipFill>
            <a:blip r:embed="rId59" cstate="print"/>
            <a:stretch>
              <a:fillRect/>
            </a:stretch>
          </p:blipFill>
          <p:spPr>
            <a:xfrm>
              <a:off x="6128397" y="5750642"/>
              <a:ext cx="223189" cy="230403"/>
            </a:xfrm>
            <a:prstGeom prst="rect">
              <a:avLst/>
            </a:prstGeom>
          </p:spPr>
        </p:pic>
        <p:pic>
          <p:nvPicPr>
            <p:cNvPr id="122" name="object 122"/>
            <p:cNvPicPr/>
            <p:nvPr/>
          </p:nvPicPr>
          <p:blipFill>
            <a:blip r:embed="rId60" cstate="print"/>
            <a:stretch>
              <a:fillRect/>
            </a:stretch>
          </p:blipFill>
          <p:spPr>
            <a:xfrm>
              <a:off x="5212805" y="4298402"/>
              <a:ext cx="446389" cy="363602"/>
            </a:xfrm>
            <a:prstGeom prst="rect">
              <a:avLst/>
            </a:prstGeom>
          </p:spPr>
        </p:pic>
        <p:sp>
          <p:nvSpPr>
            <p:cNvPr id="123" name="object 123"/>
            <p:cNvSpPr/>
            <p:nvPr/>
          </p:nvSpPr>
          <p:spPr>
            <a:xfrm>
              <a:off x="6158387" y="5781602"/>
              <a:ext cx="386715" cy="399415"/>
            </a:xfrm>
            <a:custGeom>
              <a:avLst/>
              <a:gdLst/>
              <a:ahLst/>
              <a:cxnLst/>
              <a:rect l="l" t="t" r="r" b="b"/>
              <a:pathLst>
                <a:path w="386715" h="399414">
                  <a:moveTo>
                    <a:pt x="193205" y="0"/>
                  </a:moveTo>
                  <a:lnTo>
                    <a:pt x="148904" y="5267"/>
                  </a:lnTo>
                  <a:lnTo>
                    <a:pt x="108237" y="20271"/>
                  </a:lnTo>
                  <a:lnTo>
                    <a:pt x="72364" y="43815"/>
                  </a:lnTo>
                  <a:lnTo>
                    <a:pt x="42444" y="74701"/>
                  </a:lnTo>
                  <a:lnTo>
                    <a:pt x="19637" y="111732"/>
                  </a:lnTo>
                  <a:lnTo>
                    <a:pt x="5102" y="153711"/>
                  </a:lnTo>
                  <a:lnTo>
                    <a:pt x="0" y="199440"/>
                  </a:lnTo>
                  <a:lnTo>
                    <a:pt x="5102" y="245170"/>
                  </a:lnTo>
                  <a:lnTo>
                    <a:pt x="19637" y="287149"/>
                  </a:lnTo>
                  <a:lnTo>
                    <a:pt x="42444" y="324180"/>
                  </a:lnTo>
                  <a:lnTo>
                    <a:pt x="72364" y="355066"/>
                  </a:lnTo>
                  <a:lnTo>
                    <a:pt x="108237" y="378610"/>
                  </a:lnTo>
                  <a:lnTo>
                    <a:pt x="148904" y="393614"/>
                  </a:lnTo>
                  <a:lnTo>
                    <a:pt x="193205" y="398881"/>
                  </a:lnTo>
                  <a:lnTo>
                    <a:pt x="237505" y="393614"/>
                  </a:lnTo>
                  <a:lnTo>
                    <a:pt x="278172" y="378610"/>
                  </a:lnTo>
                  <a:lnTo>
                    <a:pt x="314045" y="355066"/>
                  </a:lnTo>
                  <a:lnTo>
                    <a:pt x="343965" y="324180"/>
                  </a:lnTo>
                  <a:lnTo>
                    <a:pt x="366772" y="287149"/>
                  </a:lnTo>
                  <a:lnTo>
                    <a:pt x="381307" y="245170"/>
                  </a:lnTo>
                  <a:lnTo>
                    <a:pt x="386410" y="199440"/>
                  </a:lnTo>
                  <a:lnTo>
                    <a:pt x="381307" y="153711"/>
                  </a:lnTo>
                  <a:lnTo>
                    <a:pt x="366772" y="111732"/>
                  </a:lnTo>
                  <a:lnTo>
                    <a:pt x="343965" y="74701"/>
                  </a:lnTo>
                  <a:lnTo>
                    <a:pt x="314045" y="43815"/>
                  </a:lnTo>
                  <a:lnTo>
                    <a:pt x="278172" y="20271"/>
                  </a:lnTo>
                  <a:lnTo>
                    <a:pt x="237505" y="5267"/>
                  </a:lnTo>
                  <a:lnTo>
                    <a:pt x="193205" y="0"/>
                  </a:lnTo>
                  <a:close/>
                </a:path>
              </a:pathLst>
            </a:custGeom>
            <a:solidFill>
              <a:srgbClr val="D7EBD8">
                <a:alpha val="79998"/>
              </a:srgbClr>
            </a:solidFill>
          </p:spPr>
          <p:txBody>
            <a:bodyPr wrap="square" lIns="0" tIns="0" rIns="0" bIns="0" rtlCol="0"/>
            <a:lstStyle/>
            <a:p>
              <a:endParaRPr sz="1632"/>
            </a:p>
          </p:txBody>
        </p:sp>
        <p:pic>
          <p:nvPicPr>
            <p:cNvPr id="124" name="object 124"/>
            <p:cNvPicPr/>
            <p:nvPr/>
          </p:nvPicPr>
          <p:blipFill>
            <a:blip r:embed="rId61" cstate="print"/>
            <a:stretch>
              <a:fillRect/>
            </a:stretch>
          </p:blipFill>
          <p:spPr>
            <a:xfrm>
              <a:off x="6351596" y="4154399"/>
              <a:ext cx="237591" cy="237604"/>
            </a:xfrm>
            <a:prstGeom prst="rect">
              <a:avLst/>
            </a:prstGeom>
          </p:spPr>
        </p:pic>
        <p:pic>
          <p:nvPicPr>
            <p:cNvPr id="125" name="object 125"/>
            <p:cNvPicPr/>
            <p:nvPr/>
          </p:nvPicPr>
          <p:blipFill>
            <a:blip r:embed="rId62" cstate="print"/>
            <a:stretch>
              <a:fillRect/>
            </a:stretch>
          </p:blipFill>
          <p:spPr>
            <a:xfrm>
              <a:off x="6753593" y="6271206"/>
              <a:ext cx="194411" cy="194398"/>
            </a:xfrm>
            <a:prstGeom prst="rect">
              <a:avLst/>
            </a:prstGeom>
          </p:spPr>
        </p:pic>
      </p:grpSp>
      <p:grpSp>
        <p:nvGrpSpPr>
          <p:cNvPr id="126" name="object 126"/>
          <p:cNvGrpSpPr/>
          <p:nvPr/>
        </p:nvGrpSpPr>
        <p:grpSpPr>
          <a:xfrm>
            <a:off x="10031124" y="5237130"/>
            <a:ext cx="491173" cy="545876"/>
            <a:chOff x="9686267" y="5775391"/>
            <a:chExt cx="541655" cy="601980"/>
          </a:xfrm>
        </p:grpSpPr>
        <p:sp>
          <p:nvSpPr>
            <p:cNvPr id="127" name="object 127"/>
            <p:cNvSpPr/>
            <p:nvPr/>
          </p:nvSpPr>
          <p:spPr>
            <a:xfrm>
              <a:off x="9897217" y="5776433"/>
              <a:ext cx="330200" cy="395605"/>
            </a:xfrm>
            <a:custGeom>
              <a:avLst/>
              <a:gdLst/>
              <a:ahLst/>
              <a:cxnLst/>
              <a:rect l="l" t="t" r="r" b="b"/>
              <a:pathLst>
                <a:path w="330200" h="395604">
                  <a:moveTo>
                    <a:pt x="67454" y="0"/>
                  </a:moveTo>
                  <a:lnTo>
                    <a:pt x="71865" y="10133"/>
                  </a:lnTo>
                  <a:lnTo>
                    <a:pt x="79820" y="17361"/>
                  </a:lnTo>
                  <a:lnTo>
                    <a:pt x="85923" y="27989"/>
                  </a:lnTo>
                  <a:lnTo>
                    <a:pt x="89585" y="34638"/>
                  </a:lnTo>
                  <a:lnTo>
                    <a:pt x="89370" y="41134"/>
                  </a:lnTo>
                  <a:lnTo>
                    <a:pt x="99169" y="57101"/>
                  </a:lnTo>
                  <a:lnTo>
                    <a:pt x="107506" y="65639"/>
                  </a:lnTo>
                  <a:lnTo>
                    <a:pt x="118221" y="68183"/>
                  </a:lnTo>
                  <a:lnTo>
                    <a:pt x="121460" y="74379"/>
                  </a:lnTo>
                  <a:lnTo>
                    <a:pt x="136766" y="81432"/>
                  </a:lnTo>
                  <a:lnTo>
                    <a:pt x="140775" y="90249"/>
                  </a:lnTo>
                  <a:lnTo>
                    <a:pt x="144125" y="93831"/>
                  </a:lnTo>
                  <a:lnTo>
                    <a:pt x="159549" y="96981"/>
                  </a:lnTo>
                  <a:lnTo>
                    <a:pt x="168045" y="101184"/>
                  </a:lnTo>
                  <a:lnTo>
                    <a:pt x="186008" y="118733"/>
                  </a:lnTo>
                  <a:lnTo>
                    <a:pt x="203284" y="110509"/>
                  </a:lnTo>
                  <a:lnTo>
                    <a:pt x="211517" y="122093"/>
                  </a:lnTo>
                  <a:lnTo>
                    <a:pt x="214721" y="137530"/>
                  </a:lnTo>
                  <a:lnTo>
                    <a:pt x="233467" y="153233"/>
                  </a:lnTo>
                  <a:lnTo>
                    <a:pt x="243128" y="165443"/>
                  </a:lnTo>
                  <a:lnTo>
                    <a:pt x="252852" y="167228"/>
                  </a:lnTo>
                  <a:lnTo>
                    <a:pt x="267645" y="180763"/>
                  </a:lnTo>
                  <a:lnTo>
                    <a:pt x="278062" y="187495"/>
                  </a:lnTo>
                  <a:lnTo>
                    <a:pt x="285344" y="193245"/>
                  </a:lnTo>
                  <a:lnTo>
                    <a:pt x="293272" y="197294"/>
                  </a:lnTo>
                  <a:lnTo>
                    <a:pt x="303786" y="201448"/>
                  </a:lnTo>
                  <a:lnTo>
                    <a:pt x="307399" y="205010"/>
                  </a:lnTo>
                  <a:lnTo>
                    <a:pt x="316887" y="205344"/>
                  </a:lnTo>
                  <a:lnTo>
                    <a:pt x="323260" y="212516"/>
                  </a:lnTo>
                  <a:lnTo>
                    <a:pt x="327588" y="220482"/>
                  </a:lnTo>
                  <a:lnTo>
                    <a:pt x="325078" y="235146"/>
                  </a:lnTo>
                  <a:lnTo>
                    <a:pt x="322955" y="246360"/>
                  </a:lnTo>
                  <a:lnTo>
                    <a:pt x="324093" y="254787"/>
                  </a:lnTo>
                  <a:lnTo>
                    <a:pt x="329606" y="270308"/>
                  </a:lnTo>
                  <a:lnTo>
                    <a:pt x="329176" y="282456"/>
                  </a:lnTo>
                  <a:lnTo>
                    <a:pt x="318177" y="292785"/>
                  </a:lnTo>
                  <a:lnTo>
                    <a:pt x="314993" y="301629"/>
                  </a:lnTo>
                  <a:lnTo>
                    <a:pt x="314120" y="309986"/>
                  </a:lnTo>
                  <a:lnTo>
                    <a:pt x="300783" y="321095"/>
                  </a:lnTo>
                  <a:lnTo>
                    <a:pt x="291815" y="330623"/>
                  </a:lnTo>
                  <a:lnTo>
                    <a:pt x="296954" y="340352"/>
                  </a:lnTo>
                  <a:lnTo>
                    <a:pt x="302038" y="351232"/>
                  </a:lnTo>
                  <a:lnTo>
                    <a:pt x="300124" y="365059"/>
                  </a:lnTo>
                  <a:lnTo>
                    <a:pt x="293091" y="368572"/>
                  </a:lnTo>
                  <a:lnTo>
                    <a:pt x="283826" y="378657"/>
                  </a:lnTo>
                  <a:lnTo>
                    <a:pt x="274553" y="388463"/>
                  </a:lnTo>
                  <a:lnTo>
                    <a:pt x="272299" y="395335"/>
                  </a:lnTo>
                  <a:lnTo>
                    <a:pt x="256306" y="391592"/>
                  </a:lnTo>
                  <a:lnTo>
                    <a:pt x="243316" y="384184"/>
                  </a:lnTo>
                  <a:lnTo>
                    <a:pt x="232080" y="384086"/>
                  </a:lnTo>
                  <a:lnTo>
                    <a:pt x="220616" y="382825"/>
                  </a:lnTo>
                  <a:lnTo>
                    <a:pt x="203270" y="376705"/>
                  </a:lnTo>
                  <a:lnTo>
                    <a:pt x="187978" y="369227"/>
                  </a:lnTo>
                  <a:lnTo>
                    <a:pt x="178025" y="365707"/>
                  </a:lnTo>
                  <a:lnTo>
                    <a:pt x="173379" y="358598"/>
                  </a:lnTo>
                  <a:lnTo>
                    <a:pt x="162747" y="357929"/>
                  </a:lnTo>
                  <a:lnTo>
                    <a:pt x="152323" y="351211"/>
                  </a:lnTo>
                  <a:lnTo>
                    <a:pt x="143993" y="350632"/>
                  </a:lnTo>
                  <a:lnTo>
                    <a:pt x="138930" y="338861"/>
                  </a:lnTo>
                  <a:lnTo>
                    <a:pt x="125025" y="332888"/>
                  </a:lnTo>
                  <a:lnTo>
                    <a:pt x="111459" y="325751"/>
                  </a:lnTo>
                  <a:lnTo>
                    <a:pt x="96860" y="323221"/>
                  </a:lnTo>
                  <a:lnTo>
                    <a:pt x="85250" y="317603"/>
                  </a:lnTo>
                  <a:lnTo>
                    <a:pt x="72038" y="308459"/>
                  </a:lnTo>
                  <a:lnTo>
                    <a:pt x="64402" y="304731"/>
                  </a:lnTo>
                  <a:lnTo>
                    <a:pt x="56933" y="303594"/>
                  </a:lnTo>
                  <a:lnTo>
                    <a:pt x="45038" y="298256"/>
                  </a:lnTo>
                  <a:lnTo>
                    <a:pt x="34344" y="290652"/>
                  </a:lnTo>
                  <a:lnTo>
                    <a:pt x="23615" y="276399"/>
                  </a:lnTo>
                  <a:lnTo>
                    <a:pt x="21180" y="272252"/>
                  </a:lnTo>
                  <a:lnTo>
                    <a:pt x="12421" y="267311"/>
                  </a:lnTo>
                  <a:lnTo>
                    <a:pt x="4355" y="258926"/>
                  </a:lnTo>
                  <a:lnTo>
                    <a:pt x="2351" y="250479"/>
                  </a:lnTo>
                  <a:lnTo>
                    <a:pt x="0" y="243733"/>
                  </a:lnTo>
                  <a:lnTo>
                    <a:pt x="4840" y="236673"/>
                  </a:lnTo>
                  <a:lnTo>
                    <a:pt x="13149" y="213234"/>
                  </a:lnTo>
                  <a:lnTo>
                    <a:pt x="14474" y="191321"/>
                  </a:lnTo>
                  <a:lnTo>
                    <a:pt x="14439" y="167569"/>
                  </a:lnTo>
                  <a:lnTo>
                    <a:pt x="13752" y="154236"/>
                  </a:lnTo>
                  <a:lnTo>
                    <a:pt x="10749" y="132714"/>
                  </a:lnTo>
                  <a:lnTo>
                    <a:pt x="15230" y="111750"/>
                  </a:lnTo>
                  <a:lnTo>
                    <a:pt x="23275" y="87147"/>
                  </a:lnTo>
                  <a:lnTo>
                    <a:pt x="36390" y="66183"/>
                  </a:lnTo>
                  <a:lnTo>
                    <a:pt x="44705" y="50571"/>
                  </a:lnTo>
                  <a:lnTo>
                    <a:pt x="52105" y="36074"/>
                  </a:lnTo>
                  <a:lnTo>
                    <a:pt x="53950" y="24560"/>
                  </a:lnTo>
                  <a:lnTo>
                    <a:pt x="51932" y="16106"/>
                  </a:lnTo>
                  <a:lnTo>
                    <a:pt x="57619" y="9945"/>
                  </a:lnTo>
                  <a:lnTo>
                    <a:pt x="67454" y="0"/>
                  </a:lnTo>
                  <a:close/>
                </a:path>
              </a:pathLst>
            </a:custGeom>
            <a:ln w="3175">
              <a:solidFill>
                <a:srgbClr val="3E3F42"/>
              </a:solidFill>
            </a:ln>
          </p:spPr>
          <p:txBody>
            <a:bodyPr wrap="square" lIns="0" tIns="0" rIns="0" bIns="0" rtlCol="0"/>
            <a:lstStyle/>
            <a:p>
              <a:endParaRPr sz="1632"/>
            </a:p>
          </p:txBody>
        </p:sp>
        <p:pic>
          <p:nvPicPr>
            <p:cNvPr id="128" name="object 128"/>
            <p:cNvPicPr/>
            <p:nvPr/>
          </p:nvPicPr>
          <p:blipFill>
            <a:blip r:embed="rId63" cstate="print"/>
            <a:stretch>
              <a:fillRect/>
            </a:stretch>
          </p:blipFill>
          <p:spPr>
            <a:xfrm>
              <a:off x="9686267" y="5880760"/>
              <a:ext cx="493706" cy="496108"/>
            </a:xfrm>
            <a:prstGeom prst="rect">
              <a:avLst/>
            </a:prstGeom>
          </p:spPr>
        </p:pic>
        <p:sp>
          <p:nvSpPr>
            <p:cNvPr id="129" name="object 129"/>
            <p:cNvSpPr/>
            <p:nvPr/>
          </p:nvSpPr>
          <p:spPr>
            <a:xfrm>
              <a:off x="9686267" y="5880767"/>
              <a:ext cx="494030" cy="496570"/>
            </a:xfrm>
            <a:custGeom>
              <a:avLst/>
              <a:gdLst/>
              <a:ahLst/>
              <a:cxnLst/>
              <a:rect l="l" t="t" r="r" b="b"/>
              <a:pathLst>
                <a:path w="494029" h="496570">
                  <a:moveTo>
                    <a:pt x="246867" y="496108"/>
                  </a:moveTo>
                  <a:lnTo>
                    <a:pt x="197115" y="491069"/>
                  </a:lnTo>
                  <a:lnTo>
                    <a:pt x="150776" y="476616"/>
                  </a:lnTo>
                  <a:lnTo>
                    <a:pt x="108843" y="453746"/>
                  </a:lnTo>
                  <a:lnTo>
                    <a:pt x="72307" y="423456"/>
                  </a:lnTo>
                  <a:lnTo>
                    <a:pt x="42162" y="386745"/>
                  </a:lnTo>
                  <a:lnTo>
                    <a:pt x="19400" y="344610"/>
                  </a:lnTo>
                  <a:lnTo>
                    <a:pt x="5015" y="298047"/>
                  </a:lnTo>
                  <a:lnTo>
                    <a:pt x="0" y="248054"/>
                  </a:lnTo>
                  <a:lnTo>
                    <a:pt x="5015" y="198059"/>
                  </a:lnTo>
                  <a:lnTo>
                    <a:pt x="19400" y="151495"/>
                  </a:lnTo>
                  <a:lnTo>
                    <a:pt x="42162" y="109359"/>
                  </a:lnTo>
                  <a:lnTo>
                    <a:pt x="72307" y="72649"/>
                  </a:lnTo>
                  <a:lnTo>
                    <a:pt x="108843" y="42360"/>
                  </a:lnTo>
                  <a:lnTo>
                    <a:pt x="150776" y="19491"/>
                  </a:lnTo>
                  <a:lnTo>
                    <a:pt x="197115" y="5039"/>
                  </a:lnTo>
                  <a:lnTo>
                    <a:pt x="246867" y="0"/>
                  </a:lnTo>
                  <a:lnTo>
                    <a:pt x="296607" y="5039"/>
                  </a:lnTo>
                  <a:lnTo>
                    <a:pt x="342938" y="19491"/>
                  </a:lnTo>
                  <a:lnTo>
                    <a:pt x="384867" y="42360"/>
                  </a:lnTo>
                  <a:lnTo>
                    <a:pt x="421400" y="72649"/>
                  </a:lnTo>
                  <a:lnTo>
                    <a:pt x="451543" y="109359"/>
                  </a:lnTo>
                  <a:lnTo>
                    <a:pt x="474305" y="151495"/>
                  </a:lnTo>
                  <a:lnTo>
                    <a:pt x="488690" y="198059"/>
                  </a:lnTo>
                  <a:lnTo>
                    <a:pt x="493706" y="248054"/>
                  </a:lnTo>
                  <a:lnTo>
                    <a:pt x="488690" y="298047"/>
                  </a:lnTo>
                  <a:lnTo>
                    <a:pt x="474305" y="344610"/>
                  </a:lnTo>
                  <a:lnTo>
                    <a:pt x="451543" y="386745"/>
                  </a:lnTo>
                  <a:lnTo>
                    <a:pt x="421400" y="423456"/>
                  </a:lnTo>
                  <a:lnTo>
                    <a:pt x="384867" y="453746"/>
                  </a:lnTo>
                  <a:lnTo>
                    <a:pt x="342938" y="476616"/>
                  </a:lnTo>
                  <a:lnTo>
                    <a:pt x="296607" y="491069"/>
                  </a:lnTo>
                  <a:lnTo>
                    <a:pt x="246867" y="496108"/>
                  </a:lnTo>
                  <a:close/>
                </a:path>
              </a:pathLst>
            </a:custGeom>
            <a:solidFill>
              <a:srgbClr val="9FCBED"/>
            </a:solidFill>
          </p:spPr>
          <p:txBody>
            <a:bodyPr wrap="square" lIns="0" tIns="0" rIns="0" bIns="0" rtlCol="0"/>
            <a:lstStyle/>
            <a:p>
              <a:endParaRPr sz="1632"/>
            </a:p>
          </p:txBody>
        </p:sp>
      </p:grpSp>
      <p:sp>
        <p:nvSpPr>
          <p:cNvPr id="130" name="object 130"/>
          <p:cNvSpPr txBox="1">
            <a:spLocks noGrp="1"/>
          </p:cNvSpPr>
          <p:nvPr>
            <p:ph type="title"/>
          </p:nvPr>
        </p:nvSpPr>
        <p:spPr>
          <a:xfrm>
            <a:off x="2054911" y="927927"/>
            <a:ext cx="6262028" cy="346464"/>
          </a:xfrm>
          <a:prstGeom prst="rect">
            <a:avLst/>
          </a:prstGeom>
        </p:spPr>
        <p:txBody>
          <a:bodyPr vert="horz" wrap="square" lIns="0" tIns="11516" rIns="0" bIns="0" rtlCol="0" anchor="ctr">
            <a:spAutoFit/>
          </a:bodyPr>
          <a:lstStyle/>
          <a:p>
            <a:pPr marL="11516">
              <a:lnSpc>
                <a:spcPct val="100000"/>
              </a:lnSpc>
              <a:spcBef>
                <a:spcPts val="91"/>
              </a:spcBef>
            </a:pPr>
            <a:r>
              <a:rPr dirty="0"/>
              <a:t>Ansvarlig</a:t>
            </a:r>
            <a:r>
              <a:rPr spc="-9" dirty="0"/>
              <a:t> </a:t>
            </a:r>
            <a:r>
              <a:rPr dirty="0"/>
              <a:t>for</a:t>
            </a:r>
            <a:r>
              <a:rPr spc="-14" dirty="0"/>
              <a:t> </a:t>
            </a:r>
            <a:r>
              <a:rPr dirty="0"/>
              <a:t>miljøkonsekvensvurdering:</a:t>
            </a:r>
            <a:r>
              <a:rPr spc="14" dirty="0"/>
              <a:t> </a:t>
            </a:r>
            <a:r>
              <a:rPr spc="-9" dirty="0"/>
              <a:t>URLAND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sp>
        <p:nvSpPr>
          <p:cNvPr id="3" name="object 3"/>
          <p:cNvSpPr txBox="1">
            <a:spLocks noGrp="1"/>
          </p:cNvSpPr>
          <p:nvPr>
            <p:ph type="title"/>
          </p:nvPr>
        </p:nvSpPr>
        <p:spPr>
          <a:xfrm>
            <a:off x="2052211" y="927927"/>
            <a:ext cx="5075841" cy="346464"/>
          </a:xfrm>
          <a:prstGeom prst="rect">
            <a:avLst/>
          </a:prstGeom>
        </p:spPr>
        <p:txBody>
          <a:bodyPr vert="horz" wrap="square" lIns="0" tIns="11516" rIns="0" bIns="0" rtlCol="0" anchor="ctr">
            <a:spAutoFit/>
          </a:bodyPr>
          <a:lstStyle/>
          <a:p>
            <a:pPr marL="11516">
              <a:lnSpc>
                <a:spcPct val="100000"/>
              </a:lnSpc>
              <a:spcBef>
                <a:spcPts val="91"/>
              </a:spcBef>
            </a:pPr>
            <a:r>
              <a:rPr sz="2176" dirty="0">
                <a:solidFill>
                  <a:srgbClr val="629ABE"/>
                </a:solidFill>
              </a:rPr>
              <a:t>Miljøredegørelsen</a:t>
            </a:r>
            <a:r>
              <a:rPr sz="2176" spc="-36" dirty="0">
                <a:solidFill>
                  <a:srgbClr val="629ABE"/>
                </a:solidFill>
              </a:rPr>
              <a:t> </a:t>
            </a:r>
            <a:r>
              <a:rPr sz="2176" dirty="0">
                <a:solidFill>
                  <a:srgbClr val="629ABE"/>
                </a:solidFill>
              </a:rPr>
              <a:t>-</a:t>
            </a:r>
            <a:r>
              <a:rPr sz="2176" spc="-27" dirty="0">
                <a:solidFill>
                  <a:srgbClr val="629ABE"/>
                </a:solidFill>
              </a:rPr>
              <a:t> </a:t>
            </a:r>
            <a:r>
              <a:rPr sz="2176" dirty="0">
                <a:solidFill>
                  <a:srgbClr val="629ABE"/>
                </a:solidFill>
              </a:rPr>
              <a:t>hvem</a:t>
            </a:r>
            <a:r>
              <a:rPr sz="2176" spc="-27" dirty="0">
                <a:solidFill>
                  <a:srgbClr val="629ABE"/>
                </a:solidFill>
              </a:rPr>
              <a:t> </a:t>
            </a:r>
            <a:r>
              <a:rPr sz="2176" dirty="0">
                <a:solidFill>
                  <a:srgbClr val="629ABE"/>
                </a:solidFill>
              </a:rPr>
              <a:t>har</a:t>
            </a:r>
            <a:r>
              <a:rPr sz="2176" spc="-27" dirty="0">
                <a:solidFill>
                  <a:srgbClr val="629ABE"/>
                </a:solidFill>
              </a:rPr>
              <a:t> </a:t>
            </a:r>
            <a:r>
              <a:rPr sz="2176" dirty="0">
                <a:solidFill>
                  <a:srgbClr val="629ABE"/>
                </a:solidFill>
              </a:rPr>
              <a:t>lavet</a:t>
            </a:r>
            <a:r>
              <a:rPr sz="2176" spc="-27" dirty="0">
                <a:solidFill>
                  <a:srgbClr val="629ABE"/>
                </a:solidFill>
              </a:rPr>
              <a:t> </a:t>
            </a:r>
            <a:r>
              <a:rPr sz="2176" spc="-9" dirty="0">
                <a:solidFill>
                  <a:srgbClr val="629ABE"/>
                </a:solidFill>
              </a:rPr>
              <a:t>hvad?</a:t>
            </a:r>
            <a:endParaRPr sz="2176"/>
          </a:p>
        </p:txBody>
      </p:sp>
      <p:sp>
        <p:nvSpPr>
          <p:cNvPr id="4" name="object 4"/>
          <p:cNvSpPr txBox="1"/>
          <p:nvPr/>
        </p:nvSpPr>
        <p:spPr>
          <a:xfrm>
            <a:off x="2052211" y="1818977"/>
            <a:ext cx="4397527" cy="1662530"/>
          </a:xfrm>
          <a:prstGeom prst="rect">
            <a:avLst/>
          </a:prstGeom>
        </p:spPr>
        <p:txBody>
          <a:bodyPr vert="horz" wrap="square" lIns="0" tIns="11516" rIns="0" bIns="0" rtlCol="0">
            <a:spAutoFit/>
          </a:bodyPr>
          <a:lstStyle/>
          <a:p>
            <a:pPr marL="11516" marR="4607">
              <a:lnSpc>
                <a:spcPct val="129600"/>
              </a:lnSpc>
              <a:spcBef>
                <a:spcPts val="91"/>
              </a:spcBef>
            </a:pPr>
            <a:r>
              <a:rPr sz="1632" dirty="0">
                <a:solidFill>
                  <a:srgbClr val="636466"/>
                </a:solidFill>
                <a:latin typeface="Georgia"/>
                <a:cs typeface="Georgia"/>
              </a:rPr>
              <a:t>Visualiseringer</a:t>
            </a:r>
            <a:r>
              <a:rPr sz="1632" spc="-5" dirty="0">
                <a:solidFill>
                  <a:srgbClr val="636466"/>
                </a:solidFill>
                <a:latin typeface="Georgia"/>
                <a:cs typeface="Georgia"/>
              </a:rPr>
              <a:t> </a:t>
            </a:r>
            <a:r>
              <a:rPr sz="1632" dirty="0">
                <a:solidFill>
                  <a:srgbClr val="636466"/>
                </a:solidFill>
                <a:latin typeface="Georgia"/>
                <a:cs typeface="Georgia"/>
              </a:rPr>
              <a:t>og </a:t>
            </a:r>
            <a:r>
              <a:rPr sz="1632" spc="-9" dirty="0">
                <a:solidFill>
                  <a:srgbClr val="636466"/>
                </a:solidFill>
                <a:latin typeface="Georgia"/>
                <a:cs typeface="Georgia"/>
              </a:rPr>
              <a:t>landskab: </a:t>
            </a:r>
            <a:r>
              <a:rPr sz="1632" dirty="0">
                <a:solidFill>
                  <a:srgbClr val="636466"/>
                </a:solidFill>
                <a:latin typeface="Georgia"/>
                <a:cs typeface="Georgia"/>
              </a:rPr>
              <a:t>Naturpåvirkninger,</a:t>
            </a:r>
            <a:r>
              <a:rPr sz="1632" spc="-59" dirty="0">
                <a:solidFill>
                  <a:srgbClr val="636466"/>
                </a:solidFill>
                <a:latin typeface="Georgia"/>
                <a:cs typeface="Georgia"/>
              </a:rPr>
              <a:t> </a:t>
            </a:r>
            <a:r>
              <a:rPr sz="1632" dirty="0">
                <a:solidFill>
                  <a:srgbClr val="636466"/>
                </a:solidFill>
                <a:latin typeface="Georgia"/>
                <a:cs typeface="Georgia"/>
              </a:rPr>
              <a:t>herunder</a:t>
            </a:r>
            <a:r>
              <a:rPr sz="1632" spc="-59" dirty="0">
                <a:solidFill>
                  <a:srgbClr val="636466"/>
                </a:solidFill>
                <a:latin typeface="Georgia"/>
                <a:cs typeface="Georgia"/>
              </a:rPr>
              <a:t> </a:t>
            </a:r>
            <a:r>
              <a:rPr sz="1632" spc="-9" dirty="0">
                <a:solidFill>
                  <a:srgbClr val="636466"/>
                </a:solidFill>
                <a:latin typeface="Georgia"/>
                <a:cs typeface="Georgia"/>
              </a:rPr>
              <a:t>feltundersøgelser: </a:t>
            </a:r>
            <a:r>
              <a:rPr sz="1632" dirty="0">
                <a:solidFill>
                  <a:srgbClr val="636466"/>
                </a:solidFill>
                <a:latin typeface="Georgia"/>
                <a:cs typeface="Georgia"/>
              </a:rPr>
              <a:t>Øvrige</a:t>
            </a:r>
            <a:r>
              <a:rPr sz="1632" spc="-32" dirty="0">
                <a:solidFill>
                  <a:srgbClr val="636466"/>
                </a:solidFill>
                <a:latin typeface="Georgia"/>
                <a:cs typeface="Georgia"/>
              </a:rPr>
              <a:t> </a:t>
            </a:r>
            <a:r>
              <a:rPr sz="1632" dirty="0">
                <a:solidFill>
                  <a:srgbClr val="636466"/>
                </a:solidFill>
                <a:latin typeface="Georgia"/>
                <a:cs typeface="Georgia"/>
              </a:rPr>
              <a:t>beskrivelser</a:t>
            </a:r>
            <a:r>
              <a:rPr sz="1632" spc="-32" dirty="0">
                <a:solidFill>
                  <a:srgbClr val="636466"/>
                </a:solidFill>
                <a:latin typeface="Georgia"/>
                <a:cs typeface="Georgia"/>
              </a:rPr>
              <a:t> </a:t>
            </a:r>
            <a:r>
              <a:rPr sz="1632" dirty="0">
                <a:solidFill>
                  <a:srgbClr val="636466"/>
                </a:solidFill>
                <a:latin typeface="Georgia"/>
                <a:cs typeface="Georgia"/>
              </a:rPr>
              <a:t>og</a:t>
            </a:r>
            <a:r>
              <a:rPr sz="1632" spc="-27" dirty="0">
                <a:solidFill>
                  <a:srgbClr val="636466"/>
                </a:solidFill>
                <a:latin typeface="Georgia"/>
                <a:cs typeface="Georgia"/>
              </a:rPr>
              <a:t> </a:t>
            </a:r>
            <a:r>
              <a:rPr sz="1632" spc="-9" dirty="0">
                <a:solidFill>
                  <a:srgbClr val="636466"/>
                </a:solidFill>
                <a:latin typeface="Georgia"/>
                <a:cs typeface="Georgia"/>
              </a:rPr>
              <a:t>rapportsamling:</a:t>
            </a:r>
            <a:endParaRPr sz="1632">
              <a:latin typeface="Georgia"/>
              <a:cs typeface="Georgia"/>
            </a:endParaRPr>
          </a:p>
          <a:p>
            <a:pPr>
              <a:lnSpc>
                <a:spcPct val="100000"/>
              </a:lnSpc>
            </a:pPr>
            <a:endParaRPr sz="1814">
              <a:latin typeface="Georgia"/>
              <a:cs typeface="Georgia"/>
            </a:endParaRPr>
          </a:p>
          <a:p>
            <a:pPr marL="11516">
              <a:spcBef>
                <a:spcPts val="1056"/>
              </a:spcBef>
            </a:pPr>
            <a:r>
              <a:rPr sz="1632" dirty="0">
                <a:solidFill>
                  <a:srgbClr val="636466"/>
                </a:solidFill>
                <a:latin typeface="Georgia"/>
                <a:cs typeface="Georgia"/>
              </a:rPr>
              <a:t>Syddjurs</a:t>
            </a:r>
            <a:r>
              <a:rPr sz="1632" spc="-36" dirty="0">
                <a:solidFill>
                  <a:srgbClr val="636466"/>
                </a:solidFill>
                <a:latin typeface="Georgia"/>
                <a:cs typeface="Georgia"/>
              </a:rPr>
              <a:t> </a:t>
            </a:r>
            <a:r>
              <a:rPr sz="1632" dirty="0">
                <a:solidFill>
                  <a:srgbClr val="636466"/>
                </a:solidFill>
                <a:latin typeface="Georgia"/>
                <a:cs typeface="Georgia"/>
              </a:rPr>
              <a:t>Kommunes</a:t>
            </a:r>
            <a:r>
              <a:rPr sz="1632" spc="-36" dirty="0">
                <a:solidFill>
                  <a:srgbClr val="636466"/>
                </a:solidFill>
                <a:latin typeface="Georgia"/>
                <a:cs typeface="Georgia"/>
              </a:rPr>
              <a:t> </a:t>
            </a:r>
            <a:r>
              <a:rPr sz="1632" spc="-9" dirty="0">
                <a:solidFill>
                  <a:srgbClr val="636466"/>
                </a:solidFill>
                <a:latin typeface="Georgia"/>
                <a:cs typeface="Georgia"/>
              </a:rPr>
              <a:t>fagforvaltninger</a:t>
            </a:r>
            <a:endParaRPr sz="1632">
              <a:latin typeface="Georgia"/>
              <a:cs typeface="Georgia"/>
            </a:endParaRPr>
          </a:p>
        </p:txBody>
      </p:sp>
      <p:sp>
        <p:nvSpPr>
          <p:cNvPr id="5" name="object 5"/>
          <p:cNvSpPr txBox="1"/>
          <p:nvPr/>
        </p:nvSpPr>
        <p:spPr>
          <a:xfrm>
            <a:off x="6612694" y="1818977"/>
            <a:ext cx="3285621" cy="957061"/>
          </a:xfrm>
          <a:prstGeom prst="rect">
            <a:avLst/>
          </a:prstGeom>
        </p:spPr>
        <p:txBody>
          <a:bodyPr vert="horz" wrap="square" lIns="0" tIns="85221" rIns="0" bIns="0" rtlCol="0">
            <a:spAutoFit/>
          </a:bodyPr>
          <a:lstStyle/>
          <a:p>
            <a:pPr marL="13820">
              <a:spcBef>
                <a:spcPts val="671"/>
              </a:spcBef>
            </a:pPr>
            <a:r>
              <a:rPr sz="1632" spc="-9" dirty="0">
                <a:solidFill>
                  <a:srgbClr val="636466"/>
                </a:solidFill>
                <a:latin typeface="Georgia"/>
                <a:cs typeface="Georgia"/>
              </a:rPr>
              <a:t>Urland</a:t>
            </a:r>
            <a:endParaRPr sz="1632">
              <a:latin typeface="Georgia"/>
              <a:cs typeface="Georgia"/>
            </a:endParaRPr>
          </a:p>
          <a:p>
            <a:pPr marL="11516" marR="4607">
              <a:lnSpc>
                <a:spcPct val="129600"/>
              </a:lnSpc>
            </a:pPr>
            <a:r>
              <a:rPr sz="1632" dirty="0">
                <a:solidFill>
                  <a:srgbClr val="636466"/>
                </a:solidFill>
                <a:latin typeface="Georgia"/>
                <a:cs typeface="Georgia"/>
              </a:rPr>
              <a:t>Sværdet</a:t>
            </a:r>
            <a:r>
              <a:rPr sz="1632" spc="-14" dirty="0">
                <a:solidFill>
                  <a:srgbClr val="636466"/>
                </a:solidFill>
                <a:latin typeface="Georgia"/>
                <a:cs typeface="Georgia"/>
              </a:rPr>
              <a:t> </a:t>
            </a:r>
            <a:r>
              <a:rPr sz="1632" dirty="0">
                <a:solidFill>
                  <a:srgbClr val="636466"/>
                </a:solidFill>
                <a:latin typeface="Georgia"/>
                <a:cs typeface="Georgia"/>
              </a:rPr>
              <a:t>&amp;</a:t>
            </a:r>
            <a:r>
              <a:rPr sz="1632" spc="-14" dirty="0">
                <a:solidFill>
                  <a:srgbClr val="636466"/>
                </a:solidFill>
                <a:latin typeface="Georgia"/>
                <a:cs typeface="Georgia"/>
              </a:rPr>
              <a:t> </a:t>
            </a:r>
            <a:r>
              <a:rPr sz="1632" dirty="0">
                <a:solidFill>
                  <a:srgbClr val="636466"/>
                </a:solidFill>
                <a:latin typeface="Georgia"/>
                <a:cs typeface="Georgia"/>
              </a:rPr>
              <a:t>Pennen/Jan</a:t>
            </a:r>
            <a:r>
              <a:rPr sz="1632" spc="-9" dirty="0">
                <a:solidFill>
                  <a:srgbClr val="636466"/>
                </a:solidFill>
                <a:latin typeface="Georgia"/>
                <a:cs typeface="Georgia"/>
              </a:rPr>
              <a:t> Drachmann Urland</a:t>
            </a:r>
            <a:endParaRPr sz="1632">
              <a:latin typeface="Georgia"/>
              <a:cs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927927"/>
            <a:ext cx="4562211" cy="346464"/>
          </a:xfrm>
          <a:prstGeom prst="rect">
            <a:avLst/>
          </a:prstGeom>
        </p:spPr>
        <p:txBody>
          <a:bodyPr vert="horz" wrap="square" lIns="0" tIns="11516" rIns="0" bIns="0" rtlCol="0" anchor="ctr">
            <a:spAutoFit/>
          </a:bodyPr>
          <a:lstStyle/>
          <a:p>
            <a:pPr marL="11516">
              <a:lnSpc>
                <a:spcPct val="100000"/>
              </a:lnSpc>
              <a:spcBef>
                <a:spcPts val="91"/>
              </a:spcBef>
            </a:pPr>
            <a:r>
              <a:rPr dirty="0"/>
              <a:t>Miljøvurdering</a:t>
            </a:r>
            <a:r>
              <a:rPr spc="-32" dirty="0"/>
              <a:t> </a:t>
            </a:r>
            <a:r>
              <a:rPr dirty="0"/>
              <a:t>af</a:t>
            </a:r>
            <a:r>
              <a:rPr spc="-27" dirty="0"/>
              <a:t> </a:t>
            </a:r>
            <a:r>
              <a:rPr dirty="0"/>
              <a:t>projekter</a:t>
            </a:r>
            <a:r>
              <a:rPr spc="-27" dirty="0"/>
              <a:t> </a:t>
            </a:r>
            <a:r>
              <a:rPr dirty="0"/>
              <a:t>og</a:t>
            </a:r>
            <a:r>
              <a:rPr spc="-27" dirty="0"/>
              <a:t> </a:t>
            </a:r>
            <a:r>
              <a:rPr spc="-9" dirty="0"/>
              <a:t>planer</a:t>
            </a:r>
            <a:endParaRPr/>
          </a:p>
        </p:txBody>
      </p:sp>
      <p:sp>
        <p:nvSpPr>
          <p:cNvPr id="3" name="object 3"/>
          <p:cNvSpPr txBox="1"/>
          <p:nvPr/>
        </p:nvSpPr>
        <p:spPr>
          <a:xfrm>
            <a:off x="2052211" y="1570223"/>
            <a:ext cx="7120572" cy="4607823"/>
          </a:xfrm>
          <a:prstGeom prst="rect">
            <a:avLst/>
          </a:prstGeom>
        </p:spPr>
        <p:txBody>
          <a:bodyPr vert="horz" wrap="square" lIns="0" tIns="11516" rIns="0" bIns="0" rtlCol="0">
            <a:spAutoFit/>
          </a:bodyPr>
          <a:lstStyle/>
          <a:p>
            <a:pPr marL="138772" indent="-127832">
              <a:spcBef>
                <a:spcPts val="91"/>
              </a:spcBef>
              <a:buChar char="-"/>
              <a:tabLst>
                <a:tab pos="139348" algn="l"/>
              </a:tabLst>
            </a:pPr>
            <a:r>
              <a:rPr sz="1632" dirty="0">
                <a:solidFill>
                  <a:srgbClr val="636466"/>
                </a:solidFill>
                <a:latin typeface="Georgia"/>
                <a:cs typeface="Georgia"/>
              </a:rPr>
              <a:t>skal</a:t>
            </a:r>
            <a:r>
              <a:rPr sz="1632" spc="-14" dirty="0">
                <a:solidFill>
                  <a:srgbClr val="636466"/>
                </a:solidFill>
                <a:latin typeface="Georgia"/>
                <a:cs typeface="Georgia"/>
              </a:rPr>
              <a:t> </a:t>
            </a:r>
            <a:r>
              <a:rPr sz="1632" dirty="0">
                <a:solidFill>
                  <a:srgbClr val="636466"/>
                </a:solidFill>
                <a:latin typeface="Georgia"/>
                <a:cs typeface="Georgia"/>
              </a:rPr>
              <a:t>følge</a:t>
            </a:r>
            <a:r>
              <a:rPr sz="1632" spc="-14" dirty="0">
                <a:solidFill>
                  <a:srgbClr val="636466"/>
                </a:solidFill>
                <a:latin typeface="Georgia"/>
                <a:cs typeface="Georgia"/>
              </a:rPr>
              <a:t> </a:t>
            </a:r>
            <a:r>
              <a:rPr sz="1632" dirty="0">
                <a:solidFill>
                  <a:srgbClr val="636466"/>
                </a:solidFill>
                <a:latin typeface="Georgia"/>
                <a:cs typeface="Georgia"/>
              </a:rPr>
              <a:t>retningslinjerne</a:t>
            </a:r>
            <a:r>
              <a:rPr sz="1632" spc="-5" dirty="0">
                <a:solidFill>
                  <a:srgbClr val="636466"/>
                </a:solidFill>
                <a:latin typeface="Georgia"/>
                <a:cs typeface="Georgia"/>
              </a:rPr>
              <a:t> </a:t>
            </a:r>
            <a:r>
              <a:rPr sz="1632" dirty="0">
                <a:solidFill>
                  <a:srgbClr val="636466"/>
                </a:solidFill>
                <a:latin typeface="Georgia"/>
                <a:cs typeface="Georgia"/>
              </a:rPr>
              <a:t>i</a:t>
            </a:r>
            <a:r>
              <a:rPr sz="1632" spc="-14" dirty="0">
                <a:solidFill>
                  <a:srgbClr val="636466"/>
                </a:solidFill>
                <a:latin typeface="Georgia"/>
                <a:cs typeface="Georgia"/>
              </a:rPr>
              <a:t> </a:t>
            </a:r>
            <a:r>
              <a:rPr sz="1632" dirty="0">
                <a:solidFill>
                  <a:srgbClr val="636466"/>
                </a:solidFill>
                <a:latin typeface="Georgia"/>
                <a:cs typeface="Georgia"/>
              </a:rPr>
              <a:t>lov</a:t>
            </a:r>
            <a:r>
              <a:rPr sz="1632" spc="-14" dirty="0">
                <a:solidFill>
                  <a:srgbClr val="636466"/>
                </a:solidFill>
                <a:latin typeface="Georgia"/>
                <a:cs typeface="Georgia"/>
              </a:rPr>
              <a:t> </a:t>
            </a:r>
            <a:r>
              <a:rPr sz="1632" dirty="0">
                <a:solidFill>
                  <a:srgbClr val="636466"/>
                </a:solidFill>
                <a:latin typeface="Georgia"/>
                <a:cs typeface="Georgia"/>
              </a:rPr>
              <a:t>om</a:t>
            </a:r>
            <a:r>
              <a:rPr sz="1632" spc="-9" dirty="0">
                <a:solidFill>
                  <a:srgbClr val="636466"/>
                </a:solidFill>
                <a:latin typeface="Georgia"/>
                <a:cs typeface="Georgia"/>
              </a:rPr>
              <a:t> miljøvurdering</a:t>
            </a:r>
            <a:endParaRPr sz="1632">
              <a:latin typeface="Georgia"/>
              <a:cs typeface="Georgia"/>
            </a:endParaRPr>
          </a:p>
          <a:p>
            <a:pPr>
              <a:lnSpc>
                <a:spcPct val="100000"/>
              </a:lnSpc>
              <a:buClr>
                <a:srgbClr val="636466"/>
              </a:buClr>
              <a:buFont typeface="Georgia"/>
              <a:buChar char="-"/>
            </a:pPr>
            <a:endParaRPr sz="1814">
              <a:latin typeface="Georgia"/>
              <a:cs typeface="Georgia"/>
            </a:endParaRPr>
          </a:p>
          <a:p>
            <a:pPr marL="1661811" marR="12092" algn="just">
              <a:spcBef>
                <a:spcPts val="1360"/>
              </a:spcBef>
            </a:pPr>
            <a:r>
              <a:rPr sz="1360" dirty="0">
                <a:solidFill>
                  <a:srgbClr val="231F20"/>
                </a:solidFill>
                <a:latin typeface="Times New Roman"/>
                <a:cs typeface="Times New Roman"/>
              </a:rPr>
              <a:t>DE</a:t>
            </a:r>
            <a:r>
              <a:rPr sz="1360" spc="404" dirty="0">
                <a:solidFill>
                  <a:srgbClr val="231F20"/>
                </a:solidFill>
                <a:latin typeface="Times New Roman"/>
                <a:cs typeface="Times New Roman"/>
              </a:rPr>
              <a:t> </a:t>
            </a:r>
            <a:r>
              <a:rPr sz="1360" dirty="0">
                <a:solidFill>
                  <a:srgbClr val="231F20"/>
                </a:solidFill>
                <a:latin typeface="Times New Roman"/>
                <a:cs typeface="Times New Roman"/>
              </a:rPr>
              <a:t>OPLYSNINGER,</a:t>
            </a:r>
            <a:r>
              <a:rPr sz="1360" spc="371" dirty="0">
                <a:solidFill>
                  <a:srgbClr val="231F20"/>
                </a:solidFill>
                <a:latin typeface="Times New Roman"/>
                <a:cs typeface="Times New Roman"/>
              </a:rPr>
              <a:t> </a:t>
            </a:r>
            <a:r>
              <a:rPr sz="1360" dirty="0">
                <a:solidFill>
                  <a:srgbClr val="231F20"/>
                </a:solidFill>
                <a:latin typeface="Times New Roman"/>
                <a:cs typeface="Times New Roman"/>
              </a:rPr>
              <a:t>SOM</a:t>
            </a:r>
            <a:r>
              <a:rPr sz="1360" spc="408" dirty="0">
                <a:solidFill>
                  <a:srgbClr val="231F20"/>
                </a:solidFill>
                <a:latin typeface="Times New Roman"/>
                <a:cs typeface="Times New Roman"/>
              </a:rPr>
              <a:t> </a:t>
            </a:r>
            <a:r>
              <a:rPr sz="1360" dirty="0">
                <a:solidFill>
                  <a:srgbClr val="231F20"/>
                </a:solidFill>
                <a:latin typeface="Times New Roman"/>
                <a:cs typeface="Times New Roman"/>
              </a:rPr>
              <a:t>BYGHERREN</a:t>
            </a:r>
            <a:r>
              <a:rPr sz="1360" spc="408" dirty="0">
                <a:solidFill>
                  <a:srgbClr val="231F20"/>
                </a:solidFill>
                <a:latin typeface="Times New Roman"/>
                <a:cs typeface="Times New Roman"/>
              </a:rPr>
              <a:t> </a:t>
            </a:r>
            <a:r>
              <a:rPr sz="1360" dirty="0">
                <a:solidFill>
                  <a:srgbClr val="231F20"/>
                </a:solidFill>
                <a:latin typeface="Times New Roman"/>
                <a:cs typeface="Times New Roman"/>
              </a:rPr>
              <a:t>SKAL</a:t>
            </a:r>
            <a:r>
              <a:rPr sz="1360" spc="336" dirty="0">
                <a:solidFill>
                  <a:srgbClr val="231F20"/>
                </a:solidFill>
                <a:latin typeface="Times New Roman"/>
                <a:cs typeface="Times New Roman"/>
              </a:rPr>
              <a:t> </a:t>
            </a:r>
            <a:r>
              <a:rPr sz="1360" dirty="0">
                <a:solidFill>
                  <a:srgbClr val="231F20"/>
                </a:solidFill>
                <a:latin typeface="Times New Roman"/>
                <a:cs typeface="Times New Roman"/>
              </a:rPr>
              <a:t>GIVE</a:t>
            </a:r>
            <a:r>
              <a:rPr sz="1360" spc="408" dirty="0">
                <a:solidFill>
                  <a:srgbClr val="231F20"/>
                </a:solidFill>
                <a:latin typeface="Times New Roman"/>
                <a:cs typeface="Times New Roman"/>
              </a:rPr>
              <a:t> </a:t>
            </a:r>
            <a:r>
              <a:rPr sz="1360" dirty="0">
                <a:solidFill>
                  <a:srgbClr val="231F20"/>
                </a:solidFill>
                <a:latin typeface="Times New Roman"/>
                <a:cs typeface="Times New Roman"/>
              </a:rPr>
              <a:t>OM</a:t>
            </a:r>
            <a:r>
              <a:rPr sz="1360" spc="408" dirty="0">
                <a:solidFill>
                  <a:srgbClr val="231F20"/>
                </a:solidFill>
                <a:latin typeface="Times New Roman"/>
                <a:cs typeface="Times New Roman"/>
              </a:rPr>
              <a:t> </a:t>
            </a:r>
            <a:r>
              <a:rPr sz="1360" dirty="0">
                <a:solidFill>
                  <a:srgbClr val="231F20"/>
                </a:solidFill>
                <a:latin typeface="Times New Roman"/>
                <a:cs typeface="Times New Roman"/>
              </a:rPr>
              <a:t>DET</a:t>
            </a:r>
            <a:r>
              <a:rPr sz="1360" spc="281" dirty="0">
                <a:solidFill>
                  <a:srgbClr val="231F20"/>
                </a:solidFill>
                <a:latin typeface="Times New Roman"/>
                <a:cs typeface="Times New Roman"/>
              </a:rPr>
              <a:t> </a:t>
            </a:r>
            <a:r>
              <a:rPr sz="1360" spc="-23" dirty="0">
                <a:solidFill>
                  <a:srgbClr val="231F20"/>
                </a:solidFill>
                <a:latin typeface="Times New Roman"/>
                <a:cs typeface="Times New Roman"/>
              </a:rPr>
              <a:t>AN- </a:t>
            </a:r>
            <a:r>
              <a:rPr sz="1360" dirty="0">
                <a:solidFill>
                  <a:srgbClr val="231F20"/>
                </a:solidFill>
                <a:latin typeface="Times New Roman"/>
                <a:cs typeface="Times New Roman"/>
              </a:rPr>
              <a:t>SØGTE</a:t>
            </a:r>
            <a:r>
              <a:rPr sz="1360" spc="349" dirty="0">
                <a:solidFill>
                  <a:srgbClr val="231F20"/>
                </a:solidFill>
                <a:latin typeface="Times New Roman"/>
                <a:cs typeface="Times New Roman"/>
              </a:rPr>
              <a:t> </a:t>
            </a:r>
            <a:r>
              <a:rPr sz="1360" dirty="0">
                <a:solidFill>
                  <a:srgbClr val="231F20"/>
                </a:solidFill>
                <a:latin typeface="Times New Roman"/>
                <a:cs typeface="Times New Roman"/>
              </a:rPr>
              <a:t>PROJEKT</a:t>
            </a:r>
            <a:r>
              <a:rPr sz="1360" spc="304" dirty="0">
                <a:solidFill>
                  <a:srgbClr val="231F20"/>
                </a:solidFill>
                <a:latin typeface="Times New Roman"/>
                <a:cs typeface="Times New Roman"/>
              </a:rPr>
              <a:t> </a:t>
            </a:r>
            <a:r>
              <a:rPr sz="1360" dirty="0">
                <a:solidFill>
                  <a:srgbClr val="231F20"/>
                </a:solidFill>
                <a:latin typeface="Times New Roman"/>
                <a:cs typeface="Times New Roman"/>
              </a:rPr>
              <a:t>...</a:t>
            </a:r>
            <a:r>
              <a:rPr sz="1360" spc="336" dirty="0">
                <a:solidFill>
                  <a:srgbClr val="231F20"/>
                </a:solidFill>
                <a:latin typeface="Times New Roman"/>
                <a:cs typeface="Times New Roman"/>
              </a:rPr>
              <a:t> </a:t>
            </a:r>
            <a:r>
              <a:rPr sz="1360" dirty="0">
                <a:solidFill>
                  <a:srgbClr val="231F20"/>
                </a:solidFill>
                <a:latin typeface="Times New Roman"/>
                <a:cs typeface="Times New Roman"/>
              </a:rPr>
              <a:t>SKAL</a:t>
            </a:r>
            <a:r>
              <a:rPr sz="1360" spc="299" dirty="0">
                <a:solidFill>
                  <a:srgbClr val="231F20"/>
                </a:solidFill>
                <a:latin typeface="Times New Roman"/>
                <a:cs typeface="Times New Roman"/>
              </a:rPr>
              <a:t> </a:t>
            </a:r>
            <a:r>
              <a:rPr sz="1360" dirty="0">
                <a:solidFill>
                  <a:srgbClr val="231F20"/>
                </a:solidFill>
                <a:latin typeface="Times New Roman"/>
                <a:cs typeface="Times New Roman"/>
              </a:rPr>
              <a:t>PÅ</a:t>
            </a:r>
            <a:r>
              <a:rPr sz="1360" spc="363" dirty="0">
                <a:solidFill>
                  <a:srgbClr val="231F20"/>
                </a:solidFill>
                <a:latin typeface="Times New Roman"/>
                <a:cs typeface="Times New Roman"/>
              </a:rPr>
              <a:t> </a:t>
            </a:r>
            <a:r>
              <a:rPr sz="1360" dirty="0">
                <a:solidFill>
                  <a:srgbClr val="231F20"/>
                </a:solidFill>
                <a:latin typeface="Times New Roman"/>
                <a:cs typeface="Times New Roman"/>
              </a:rPr>
              <a:t>EN</a:t>
            </a:r>
            <a:r>
              <a:rPr sz="1360" spc="367" dirty="0">
                <a:solidFill>
                  <a:srgbClr val="231F20"/>
                </a:solidFill>
                <a:latin typeface="Times New Roman"/>
                <a:cs typeface="Times New Roman"/>
              </a:rPr>
              <a:t> </a:t>
            </a:r>
            <a:r>
              <a:rPr sz="1360" dirty="0">
                <a:solidFill>
                  <a:srgbClr val="231F20"/>
                </a:solidFill>
                <a:latin typeface="Times New Roman"/>
                <a:cs typeface="Times New Roman"/>
              </a:rPr>
              <a:t>PASSENDE</a:t>
            </a:r>
            <a:r>
              <a:rPr sz="1360" spc="358" dirty="0">
                <a:solidFill>
                  <a:srgbClr val="231F20"/>
                </a:solidFill>
                <a:latin typeface="Times New Roman"/>
                <a:cs typeface="Times New Roman"/>
              </a:rPr>
              <a:t> </a:t>
            </a:r>
            <a:r>
              <a:rPr sz="1360" dirty="0">
                <a:solidFill>
                  <a:srgbClr val="231F20"/>
                </a:solidFill>
                <a:latin typeface="Times New Roman"/>
                <a:cs typeface="Times New Roman"/>
              </a:rPr>
              <a:t>MÅDE</a:t>
            </a:r>
            <a:r>
              <a:rPr sz="1360" spc="363" dirty="0">
                <a:solidFill>
                  <a:srgbClr val="231F20"/>
                </a:solidFill>
                <a:latin typeface="Times New Roman"/>
                <a:cs typeface="Times New Roman"/>
              </a:rPr>
              <a:t> </a:t>
            </a:r>
            <a:r>
              <a:rPr sz="1360" dirty="0">
                <a:solidFill>
                  <a:srgbClr val="231F20"/>
                </a:solidFill>
                <a:latin typeface="Times New Roman"/>
                <a:cs typeface="Times New Roman"/>
              </a:rPr>
              <a:t>PÅVISE,</a:t>
            </a:r>
            <a:r>
              <a:rPr sz="1360" spc="336" dirty="0">
                <a:solidFill>
                  <a:srgbClr val="231F20"/>
                </a:solidFill>
                <a:latin typeface="Times New Roman"/>
                <a:cs typeface="Times New Roman"/>
              </a:rPr>
              <a:t> </a:t>
            </a:r>
            <a:r>
              <a:rPr sz="1360" spc="-23" dirty="0">
                <a:solidFill>
                  <a:srgbClr val="231F20"/>
                </a:solidFill>
                <a:latin typeface="Times New Roman"/>
                <a:cs typeface="Times New Roman"/>
              </a:rPr>
              <a:t>BE- </a:t>
            </a:r>
            <a:r>
              <a:rPr sz="1360" dirty="0">
                <a:solidFill>
                  <a:srgbClr val="231F20"/>
                </a:solidFill>
                <a:latin typeface="Times New Roman"/>
                <a:cs typeface="Times New Roman"/>
              </a:rPr>
              <a:t>SKRIVE</a:t>
            </a:r>
            <a:r>
              <a:rPr sz="1360" spc="439" dirty="0">
                <a:solidFill>
                  <a:srgbClr val="231F20"/>
                </a:solidFill>
                <a:latin typeface="Times New Roman"/>
                <a:cs typeface="Times New Roman"/>
              </a:rPr>
              <a:t> </a:t>
            </a:r>
            <a:r>
              <a:rPr sz="1360" dirty="0">
                <a:solidFill>
                  <a:srgbClr val="231F20"/>
                </a:solidFill>
                <a:latin typeface="Times New Roman"/>
                <a:cs typeface="Times New Roman"/>
              </a:rPr>
              <a:t>OG</a:t>
            </a:r>
            <a:r>
              <a:rPr sz="1360" spc="413" dirty="0">
                <a:solidFill>
                  <a:srgbClr val="231F20"/>
                </a:solidFill>
                <a:latin typeface="Times New Roman"/>
                <a:cs typeface="Times New Roman"/>
              </a:rPr>
              <a:t> </a:t>
            </a:r>
            <a:r>
              <a:rPr sz="1360" dirty="0">
                <a:solidFill>
                  <a:srgbClr val="231F20"/>
                </a:solidFill>
                <a:latin typeface="Times New Roman"/>
                <a:cs typeface="Times New Roman"/>
              </a:rPr>
              <a:t>VURDERE</a:t>
            </a:r>
            <a:r>
              <a:rPr sz="1360" spc="444" dirty="0">
                <a:solidFill>
                  <a:srgbClr val="231F20"/>
                </a:solidFill>
                <a:latin typeface="Times New Roman"/>
                <a:cs typeface="Times New Roman"/>
              </a:rPr>
              <a:t> </a:t>
            </a:r>
            <a:r>
              <a:rPr sz="1360" dirty="0">
                <a:solidFill>
                  <a:srgbClr val="231F20"/>
                </a:solidFill>
                <a:latin typeface="Times New Roman"/>
                <a:cs typeface="Times New Roman"/>
              </a:rPr>
              <a:t>PROJEKTETS</a:t>
            </a:r>
            <a:r>
              <a:rPr sz="1360" spc="408" dirty="0">
                <a:solidFill>
                  <a:srgbClr val="231F20"/>
                </a:solidFill>
                <a:latin typeface="Times New Roman"/>
                <a:cs typeface="Times New Roman"/>
              </a:rPr>
              <a:t> </a:t>
            </a:r>
            <a:r>
              <a:rPr sz="1360" dirty="0">
                <a:solidFill>
                  <a:srgbClr val="231F20"/>
                </a:solidFill>
                <a:latin typeface="Times New Roman"/>
                <a:cs typeface="Times New Roman"/>
              </a:rPr>
              <a:t>VÆSENTLIGE</a:t>
            </a:r>
            <a:r>
              <a:rPr sz="1360" spc="444" dirty="0">
                <a:solidFill>
                  <a:srgbClr val="231F20"/>
                </a:solidFill>
                <a:latin typeface="Times New Roman"/>
                <a:cs typeface="Times New Roman"/>
              </a:rPr>
              <a:t> </a:t>
            </a:r>
            <a:r>
              <a:rPr sz="1360" dirty="0">
                <a:solidFill>
                  <a:srgbClr val="231F20"/>
                </a:solidFill>
                <a:latin typeface="Times New Roman"/>
                <a:cs typeface="Times New Roman"/>
              </a:rPr>
              <a:t>DIREKTE</a:t>
            </a:r>
            <a:r>
              <a:rPr sz="1360" spc="444" dirty="0">
                <a:solidFill>
                  <a:srgbClr val="231F20"/>
                </a:solidFill>
                <a:latin typeface="Times New Roman"/>
                <a:cs typeface="Times New Roman"/>
              </a:rPr>
              <a:t> </a:t>
            </a:r>
            <a:r>
              <a:rPr sz="1360" spc="23" dirty="0">
                <a:solidFill>
                  <a:srgbClr val="231F20"/>
                </a:solidFill>
                <a:latin typeface="Times New Roman"/>
                <a:cs typeface="Times New Roman"/>
              </a:rPr>
              <a:t>OG </a:t>
            </a:r>
            <a:r>
              <a:rPr sz="1360" dirty="0">
                <a:solidFill>
                  <a:srgbClr val="231F20"/>
                </a:solidFill>
                <a:latin typeface="Times New Roman"/>
                <a:cs typeface="Times New Roman"/>
              </a:rPr>
              <a:t>INDIREKTE</a:t>
            </a:r>
            <a:r>
              <a:rPr sz="1360" spc="281" dirty="0">
                <a:solidFill>
                  <a:srgbClr val="231F20"/>
                </a:solidFill>
                <a:latin typeface="Times New Roman"/>
                <a:cs typeface="Times New Roman"/>
              </a:rPr>
              <a:t> </a:t>
            </a:r>
            <a:r>
              <a:rPr sz="1360" dirty="0">
                <a:solidFill>
                  <a:srgbClr val="231F20"/>
                </a:solidFill>
                <a:latin typeface="Times New Roman"/>
                <a:cs typeface="Times New Roman"/>
              </a:rPr>
              <a:t>VIRKNINGER</a:t>
            </a:r>
            <a:r>
              <a:rPr sz="1360" spc="336" dirty="0">
                <a:solidFill>
                  <a:srgbClr val="231F20"/>
                </a:solidFill>
                <a:latin typeface="Times New Roman"/>
                <a:cs typeface="Times New Roman"/>
              </a:rPr>
              <a:t> </a:t>
            </a:r>
            <a:r>
              <a:rPr sz="1360" dirty="0">
                <a:solidFill>
                  <a:srgbClr val="231F20"/>
                </a:solidFill>
                <a:latin typeface="Times New Roman"/>
                <a:cs typeface="Times New Roman"/>
              </a:rPr>
              <a:t>PÅ</a:t>
            </a:r>
            <a:r>
              <a:rPr sz="1360" spc="331" dirty="0">
                <a:solidFill>
                  <a:srgbClr val="231F20"/>
                </a:solidFill>
                <a:latin typeface="Times New Roman"/>
                <a:cs typeface="Times New Roman"/>
              </a:rPr>
              <a:t> </a:t>
            </a:r>
            <a:r>
              <a:rPr sz="1360" dirty="0">
                <a:solidFill>
                  <a:srgbClr val="231F20"/>
                </a:solidFill>
                <a:latin typeface="Times New Roman"/>
                <a:cs typeface="Times New Roman"/>
              </a:rPr>
              <a:t>FØLGENDE</a:t>
            </a:r>
            <a:r>
              <a:rPr sz="1360" spc="336" dirty="0">
                <a:solidFill>
                  <a:srgbClr val="231F20"/>
                </a:solidFill>
                <a:latin typeface="Times New Roman"/>
                <a:cs typeface="Times New Roman"/>
              </a:rPr>
              <a:t> </a:t>
            </a:r>
            <a:r>
              <a:rPr sz="1360" spc="-9" dirty="0">
                <a:solidFill>
                  <a:srgbClr val="231F20"/>
                </a:solidFill>
                <a:latin typeface="Times New Roman"/>
                <a:cs typeface="Times New Roman"/>
              </a:rPr>
              <a:t>FAKTORER:</a:t>
            </a:r>
            <a:endParaRPr sz="1360">
              <a:latin typeface="Times New Roman"/>
              <a:cs typeface="Times New Roman"/>
            </a:endParaRPr>
          </a:p>
          <a:p>
            <a:pPr>
              <a:spcBef>
                <a:spcPts val="18"/>
              </a:spcBef>
            </a:pPr>
            <a:endParaRPr sz="1406">
              <a:latin typeface="Times New Roman"/>
              <a:cs typeface="Times New Roman"/>
            </a:endParaRPr>
          </a:p>
          <a:p>
            <a:pPr marL="1848952" lvl="1" indent="-190596" algn="just">
              <a:buAutoNum type="arabicParenR"/>
              <a:tabLst>
                <a:tab pos="1849527" algn="l"/>
              </a:tabLst>
            </a:pPr>
            <a:r>
              <a:rPr sz="1360" spc="41" dirty="0">
                <a:solidFill>
                  <a:srgbClr val="231F20"/>
                </a:solidFill>
                <a:latin typeface="Times New Roman"/>
                <a:cs typeface="Times New Roman"/>
              </a:rPr>
              <a:t>BEFOLKNINGEN</a:t>
            </a:r>
            <a:r>
              <a:rPr sz="1360" spc="190" dirty="0">
                <a:solidFill>
                  <a:srgbClr val="231F20"/>
                </a:solidFill>
                <a:latin typeface="Times New Roman"/>
                <a:cs typeface="Times New Roman"/>
              </a:rPr>
              <a:t> </a:t>
            </a:r>
            <a:r>
              <a:rPr sz="1360" dirty="0">
                <a:solidFill>
                  <a:srgbClr val="231F20"/>
                </a:solidFill>
                <a:latin typeface="Times New Roman"/>
                <a:cs typeface="Times New Roman"/>
              </a:rPr>
              <a:t>OG</a:t>
            </a:r>
            <a:r>
              <a:rPr sz="1360" spc="199" dirty="0">
                <a:solidFill>
                  <a:srgbClr val="231F20"/>
                </a:solidFill>
                <a:latin typeface="Times New Roman"/>
                <a:cs typeface="Times New Roman"/>
              </a:rPr>
              <a:t> </a:t>
            </a:r>
            <a:r>
              <a:rPr sz="1360" dirty="0">
                <a:solidFill>
                  <a:srgbClr val="231F20"/>
                </a:solidFill>
                <a:latin typeface="Times New Roman"/>
                <a:cs typeface="Times New Roman"/>
              </a:rPr>
              <a:t>MENNESKERS</a:t>
            </a:r>
            <a:r>
              <a:rPr sz="1360" spc="199" dirty="0">
                <a:solidFill>
                  <a:srgbClr val="231F20"/>
                </a:solidFill>
                <a:latin typeface="Times New Roman"/>
                <a:cs typeface="Times New Roman"/>
              </a:rPr>
              <a:t> </a:t>
            </a:r>
            <a:r>
              <a:rPr sz="1360" spc="-9" dirty="0">
                <a:solidFill>
                  <a:srgbClr val="231F20"/>
                </a:solidFill>
                <a:latin typeface="Times New Roman"/>
                <a:cs typeface="Times New Roman"/>
              </a:rPr>
              <a:t>SUNDHED,</a:t>
            </a:r>
            <a:endParaRPr sz="1360">
              <a:latin typeface="Times New Roman"/>
              <a:cs typeface="Times New Roman"/>
            </a:endParaRPr>
          </a:p>
          <a:p>
            <a:pPr lvl="1">
              <a:spcBef>
                <a:spcPts val="14"/>
              </a:spcBef>
              <a:buClr>
                <a:srgbClr val="231F20"/>
              </a:buClr>
              <a:buFont typeface="Times New Roman"/>
              <a:buAutoNum type="arabicParenR"/>
            </a:pPr>
            <a:endParaRPr sz="1406">
              <a:latin typeface="Times New Roman"/>
              <a:cs typeface="Times New Roman"/>
            </a:endParaRPr>
          </a:p>
          <a:p>
            <a:pPr marL="1661811" marR="4607" lvl="1" indent="-3455" algn="just">
              <a:buAutoNum type="arabicParenR"/>
              <a:tabLst>
                <a:tab pos="1861044" algn="l"/>
              </a:tabLst>
            </a:pPr>
            <a:r>
              <a:rPr sz="1360" dirty="0">
                <a:solidFill>
                  <a:srgbClr val="231F20"/>
                </a:solidFill>
                <a:latin typeface="Times New Roman"/>
                <a:cs typeface="Times New Roman"/>
              </a:rPr>
              <a:t>DEN</a:t>
            </a:r>
            <a:r>
              <a:rPr sz="1360" spc="286" dirty="0">
                <a:solidFill>
                  <a:srgbClr val="231F20"/>
                </a:solidFill>
                <a:latin typeface="Times New Roman"/>
                <a:cs typeface="Times New Roman"/>
              </a:rPr>
              <a:t> </a:t>
            </a:r>
            <a:r>
              <a:rPr sz="1360" dirty="0">
                <a:solidFill>
                  <a:srgbClr val="231F20"/>
                </a:solidFill>
                <a:latin typeface="Times New Roman"/>
                <a:cs typeface="Times New Roman"/>
              </a:rPr>
              <a:t>BIOLOGISKE</a:t>
            </a:r>
            <a:r>
              <a:rPr sz="1360" spc="295" dirty="0">
                <a:solidFill>
                  <a:srgbClr val="231F20"/>
                </a:solidFill>
                <a:latin typeface="Times New Roman"/>
                <a:cs typeface="Times New Roman"/>
              </a:rPr>
              <a:t> </a:t>
            </a:r>
            <a:r>
              <a:rPr sz="1360" spc="41" dirty="0">
                <a:solidFill>
                  <a:srgbClr val="231F20"/>
                </a:solidFill>
                <a:latin typeface="Times New Roman"/>
                <a:cs typeface="Times New Roman"/>
              </a:rPr>
              <a:t>MANGFOLDIGHED</a:t>
            </a:r>
            <a:r>
              <a:rPr sz="1360" spc="295" dirty="0">
                <a:solidFill>
                  <a:srgbClr val="231F20"/>
                </a:solidFill>
                <a:latin typeface="Times New Roman"/>
                <a:cs typeface="Times New Roman"/>
              </a:rPr>
              <a:t> </a:t>
            </a:r>
            <a:r>
              <a:rPr sz="1360" dirty="0">
                <a:solidFill>
                  <a:srgbClr val="231F20"/>
                </a:solidFill>
                <a:latin typeface="Times New Roman"/>
                <a:cs typeface="Times New Roman"/>
              </a:rPr>
              <a:t>MED</a:t>
            </a:r>
            <a:r>
              <a:rPr sz="1360" spc="295" dirty="0">
                <a:solidFill>
                  <a:srgbClr val="231F20"/>
                </a:solidFill>
                <a:latin typeface="Times New Roman"/>
                <a:cs typeface="Times New Roman"/>
              </a:rPr>
              <a:t> </a:t>
            </a:r>
            <a:r>
              <a:rPr sz="1360" dirty="0">
                <a:solidFill>
                  <a:srgbClr val="231F20"/>
                </a:solidFill>
                <a:latin typeface="Times New Roman"/>
                <a:cs typeface="Times New Roman"/>
              </a:rPr>
              <a:t>SÆRLIG</a:t>
            </a:r>
            <a:r>
              <a:rPr sz="1360" spc="263" dirty="0">
                <a:solidFill>
                  <a:srgbClr val="231F20"/>
                </a:solidFill>
                <a:latin typeface="Times New Roman"/>
                <a:cs typeface="Times New Roman"/>
              </a:rPr>
              <a:t> </a:t>
            </a:r>
            <a:r>
              <a:rPr sz="1360" dirty="0">
                <a:solidFill>
                  <a:srgbClr val="231F20"/>
                </a:solidFill>
                <a:latin typeface="Times New Roman"/>
                <a:cs typeface="Times New Roman"/>
              </a:rPr>
              <a:t>VÆGT</a:t>
            </a:r>
            <a:r>
              <a:rPr sz="1360" spc="268" dirty="0">
                <a:solidFill>
                  <a:srgbClr val="231F20"/>
                </a:solidFill>
                <a:latin typeface="Times New Roman"/>
                <a:cs typeface="Times New Roman"/>
              </a:rPr>
              <a:t> </a:t>
            </a:r>
            <a:r>
              <a:rPr sz="1360" spc="23" dirty="0">
                <a:solidFill>
                  <a:srgbClr val="231F20"/>
                </a:solidFill>
                <a:latin typeface="Times New Roman"/>
                <a:cs typeface="Times New Roman"/>
              </a:rPr>
              <a:t>PÅ </a:t>
            </a:r>
            <a:r>
              <a:rPr sz="1360" dirty="0">
                <a:solidFill>
                  <a:srgbClr val="231F20"/>
                </a:solidFill>
                <a:latin typeface="Times New Roman"/>
                <a:cs typeface="Times New Roman"/>
              </a:rPr>
              <a:t>ARTER</a:t>
            </a:r>
            <a:r>
              <a:rPr sz="1360" spc="358" dirty="0">
                <a:solidFill>
                  <a:srgbClr val="231F20"/>
                </a:solidFill>
                <a:latin typeface="Times New Roman"/>
                <a:cs typeface="Times New Roman"/>
              </a:rPr>
              <a:t> </a:t>
            </a:r>
            <a:r>
              <a:rPr sz="1360" dirty="0">
                <a:solidFill>
                  <a:srgbClr val="231F20"/>
                </a:solidFill>
                <a:latin typeface="Times New Roman"/>
                <a:cs typeface="Times New Roman"/>
              </a:rPr>
              <a:t>OG</a:t>
            </a:r>
            <a:r>
              <a:rPr sz="1360" spc="358" dirty="0">
                <a:solidFill>
                  <a:srgbClr val="231F20"/>
                </a:solidFill>
                <a:latin typeface="Times New Roman"/>
                <a:cs typeface="Times New Roman"/>
              </a:rPr>
              <a:t> </a:t>
            </a:r>
            <a:r>
              <a:rPr sz="1360" dirty="0">
                <a:solidFill>
                  <a:srgbClr val="231F20"/>
                </a:solidFill>
                <a:latin typeface="Times New Roman"/>
                <a:cs typeface="Times New Roman"/>
              </a:rPr>
              <a:t>NATURTYPER,</a:t>
            </a:r>
            <a:r>
              <a:rPr sz="1360" spc="331" dirty="0">
                <a:solidFill>
                  <a:srgbClr val="231F20"/>
                </a:solidFill>
                <a:latin typeface="Times New Roman"/>
                <a:cs typeface="Times New Roman"/>
              </a:rPr>
              <a:t> </a:t>
            </a:r>
            <a:r>
              <a:rPr sz="1360" dirty="0">
                <a:solidFill>
                  <a:srgbClr val="231F20"/>
                </a:solidFill>
                <a:latin typeface="Times New Roman"/>
                <a:cs typeface="Times New Roman"/>
              </a:rPr>
              <a:t>DER</a:t>
            </a:r>
            <a:r>
              <a:rPr sz="1360" spc="358" dirty="0">
                <a:solidFill>
                  <a:srgbClr val="231F20"/>
                </a:solidFill>
                <a:latin typeface="Times New Roman"/>
                <a:cs typeface="Times New Roman"/>
              </a:rPr>
              <a:t> </a:t>
            </a:r>
            <a:r>
              <a:rPr sz="1360" dirty="0">
                <a:solidFill>
                  <a:srgbClr val="231F20"/>
                </a:solidFill>
                <a:latin typeface="Times New Roman"/>
                <a:cs typeface="Times New Roman"/>
              </a:rPr>
              <a:t>ER</a:t>
            </a:r>
            <a:r>
              <a:rPr sz="1360" spc="358" dirty="0">
                <a:solidFill>
                  <a:srgbClr val="231F20"/>
                </a:solidFill>
                <a:latin typeface="Times New Roman"/>
                <a:cs typeface="Times New Roman"/>
              </a:rPr>
              <a:t> </a:t>
            </a:r>
            <a:r>
              <a:rPr sz="1360" dirty="0">
                <a:solidFill>
                  <a:srgbClr val="231F20"/>
                </a:solidFill>
                <a:latin typeface="Times New Roman"/>
                <a:cs typeface="Times New Roman"/>
              </a:rPr>
              <a:t>BESKYTTET</a:t>
            </a:r>
            <a:r>
              <a:rPr sz="1360" spc="331" dirty="0">
                <a:solidFill>
                  <a:srgbClr val="231F20"/>
                </a:solidFill>
                <a:latin typeface="Times New Roman"/>
                <a:cs typeface="Times New Roman"/>
              </a:rPr>
              <a:t> </a:t>
            </a:r>
            <a:r>
              <a:rPr sz="1360" dirty="0">
                <a:solidFill>
                  <a:srgbClr val="231F20"/>
                </a:solidFill>
                <a:latin typeface="Times New Roman"/>
                <a:cs typeface="Times New Roman"/>
              </a:rPr>
              <a:t>I</a:t>
            </a:r>
            <a:r>
              <a:rPr sz="1360" spc="363" dirty="0">
                <a:solidFill>
                  <a:srgbClr val="231F20"/>
                </a:solidFill>
                <a:latin typeface="Times New Roman"/>
                <a:cs typeface="Times New Roman"/>
              </a:rPr>
              <a:t> </a:t>
            </a:r>
            <a:r>
              <a:rPr sz="1360" dirty="0">
                <a:solidFill>
                  <a:srgbClr val="231F20"/>
                </a:solidFill>
                <a:latin typeface="Times New Roman"/>
                <a:cs typeface="Times New Roman"/>
              </a:rPr>
              <a:t>HENHOLD</a:t>
            </a:r>
            <a:r>
              <a:rPr sz="1360" spc="331" dirty="0">
                <a:solidFill>
                  <a:srgbClr val="231F20"/>
                </a:solidFill>
                <a:latin typeface="Times New Roman"/>
                <a:cs typeface="Times New Roman"/>
              </a:rPr>
              <a:t> </a:t>
            </a:r>
            <a:r>
              <a:rPr sz="1360" spc="23" dirty="0">
                <a:solidFill>
                  <a:srgbClr val="231F20"/>
                </a:solidFill>
                <a:latin typeface="Times New Roman"/>
                <a:cs typeface="Times New Roman"/>
              </a:rPr>
              <a:t>TIL </a:t>
            </a:r>
            <a:r>
              <a:rPr sz="1360" dirty="0">
                <a:solidFill>
                  <a:srgbClr val="231F20"/>
                </a:solidFill>
                <a:latin typeface="Times New Roman"/>
                <a:cs typeface="Times New Roman"/>
              </a:rPr>
              <a:t>RÅDETS</a:t>
            </a:r>
            <a:r>
              <a:rPr sz="1360" spc="277" dirty="0">
                <a:solidFill>
                  <a:srgbClr val="231F20"/>
                </a:solidFill>
                <a:latin typeface="Times New Roman"/>
                <a:cs typeface="Times New Roman"/>
              </a:rPr>
              <a:t> </a:t>
            </a:r>
            <a:r>
              <a:rPr sz="1360" dirty="0">
                <a:solidFill>
                  <a:srgbClr val="231F20"/>
                </a:solidFill>
                <a:latin typeface="Times New Roman"/>
                <a:cs typeface="Times New Roman"/>
              </a:rPr>
              <a:t>DIREKTIV</a:t>
            </a:r>
            <a:r>
              <a:rPr sz="1360" spc="208" dirty="0">
                <a:solidFill>
                  <a:srgbClr val="231F20"/>
                </a:solidFill>
                <a:latin typeface="Times New Roman"/>
                <a:cs typeface="Times New Roman"/>
              </a:rPr>
              <a:t> </a:t>
            </a:r>
            <a:r>
              <a:rPr sz="1360" dirty="0">
                <a:solidFill>
                  <a:srgbClr val="231F20"/>
                </a:solidFill>
                <a:latin typeface="Times New Roman"/>
                <a:cs typeface="Times New Roman"/>
              </a:rPr>
              <a:t>92/43/EØF</a:t>
            </a:r>
            <a:r>
              <a:rPr sz="1360" spc="168" dirty="0">
                <a:solidFill>
                  <a:srgbClr val="231F20"/>
                </a:solidFill>
                <a:latin typeface="Times New Roman"/>
                <a:cs typeface="Times New Roman"/>
              </a:rPr>
              <a:t> </a:t>
            </a:r>
            <a:r>
              <a:rPr sz="1360" spc="-9" dirty="0">
                <a:solidFill>
                  <a:srgbClr val="231F20"/>
                </a:solidFill>
                <a:latin typeface="Times New Roman"/>
                <a:cs typeface="Times New Roman"/>
              </a:rPr>
              <a:t>AF....</a:t>
            </a:r>
            <a:endParaRPr sz="1360">
              <a:latin typeface="Times New Roman"/>
              <a:cs typeface="Times New Roman"/>
            </a:endParaRPr>
          </a:p>
          <a:p>
            <a:pPr lvl="1">
              <a:spcBef>
                <a:spcPts val="18"/>
              </a:spcBef>
              <a:buClr>
                <a:srgbClr val="231F20"/>
              </a:buClr>
              <a:buFont typeface="Times New Roman"/>
              <a:buAutoNum type="arabicParenR"/>
            </a:pPr>
            <a:endParaRPr sz="1406">
              <a:latin typeface="Times New Roman"/>
              <a:cs typeface="Times New Roman"/>
            </a:endParaRPr>
          </a:p>
          <a:p>
            <a:pPr marL="1848952" lvl="1" indent="-190596" algn="just">
              <a:buAutoNum type="arabicParenR"/>
              <a:tabLst>
                <a:tab pos="1849527" algn="l"/>
              </a:tabLst>
            </a:pPr>
            <a:r>
              <a:rPr sz="1360" dirty="0">
                <a:solidFill>
                  <a:srgbClr val="231F20"/>
                </a:solidFill>
                <a:latin typeface="Times New Roman"/>
                <a:cs typeface="Times New Roman"/>
              </a:rPr>
              <a:t>JORDAREALER,</a:t>
            </a:r>
            <a:r>
              <a:rPr sz="1360" spc="218" dirty="0">
                <a:solidFill>
                  <a:srgbClr val="231F20"/>
                </a:solidFill>
                <a:latin typeface="Times New Roman"/>
                <a:cs typeface="Times New Roman"/>
              </a:rPr>
              <a:t> </a:t>
            </a:r>
            <a:r>
              <a:rPr sz="1360" dirty="0">
                <a:solidFill>
                  <a:srgbClr val="231F20"/>
                </a:solidFill>
                <a:latin typeface="Times New Roman"/>
                <a:cs typeface="Times New Roman"/>
              </a:rPr>
              <a:t>JORDBUND,</a:t>
            </a:r>
            <a:r>
              <a:rPr sz="1360" spc="177" dirty="0">
                <a:solidFill>
                  <a:srgbClr val="231F20"/>
                </a:solidFill>
                <a:latin typeface="Times New Roman"/>
                <a:cs typeface="Times New Roman"/>
              </a:rPr>
              <a:t> </a:t>
            </a:r>
            <a:r>
              <a:rPr sz="1360" dirty="0">
                <a:solidFill>
                  <a:srgbClr val="231F20"/>
                </a:solidFill>
                <a:latin typeface="Times New Roman"/>
                <a:cs typeface="Times New Roman"/>
              </a:rPr>
              <a:t>VAND,</a:t>
            </a:r>
            <a:r>
              <a:rPr sz="1360" spc="218" dirty="0">
                <a:solidFill>
                  <a:srgbClr val="231F20"/>
                </a:solidFill>
                <a:latin typeface="Times New Roman"/>
                <a:cs typeface="Times New Roman"/>
              </a:rPr>
              <a:t> </a:t>
            </a:r>
            <a:r>
              <a:rPr sz="1360" dirty="0">
                <a:solidFill>
                  <a:srgbClr val="231F20"/>
                </a:solidFill>
                <a:latin typeface="Times New Roman"/>
                <a:cs typeface="Times New Roman"/>
              </a:rPr>
              <a:t>LUFT</a:t>
            </a:r>
            <a:r>
              <a:rPr sz="1360" spc="218" dirty="0">
                <a:solidFill>
                  <a:srgbClr val="231F20"/>
                </a:solidFill>
                <a:latin typeface="Times New Roman"/>
                <a:cs typeface="Times New Roman"/>
              </a:rPr>
              <a:t> </a:t>
            </a:r>
            <a:r>
              <a:rPr sz="1360" dirty="0">
                <a:solidFill>
                  <a:srgbClr val="231F20"/>
                </a:solidFill>
                <a:latin typeface="Times New Roman"/>
                <a:cs typeface="Times New Roman"/>
              </a:rPr>
              <a:t>OG</a:t>
            </a:r>
            <a:r>
              <a:rPr sz="1360" spc="258" dirty="0">
                <a:solidFill>
                  <a:srgbClr val="231F20"/>
                </a:solidFill>
                <a:latin typeface="Times New Roman"/>
                <a:cs typeface="Times New Roman"/>
              </a:rPr>
              <a:t> </a:t>
            </a:r>
            <a:r>
              <a:rPr sz="1360" spc="-9" dirty="0">
                <a:solidFill>
                  <a:srgbClr val="231F20"/>
                </a:solidFill>
                <a:latin typeface="Times New Roman"/>
                <a:cs typeface="Times New Roman"/>
              </a:rPr>
              <a:t>KLIMA,</a:t>
            </a:r>
            <a:endParaRPr sz="1360">
              <a:latin typeface="Times New Roman"/>
              <a:cs typeface="Times New Roman"/>
            </a:endParaRPr>
          </a:p>
          <a:p>
            <a:pPr lvl="1">
              <a:spcBef>
                <a:spcPts val="14"/>
              </a:spcBef>
              <a:buClr>
                <a:srgbClr val="231F20"/>
              </a:buClr>
              <a:buFont typeface="Times New Roman"/>
              <a:buAutoNum type="arabicParenR"/>
            </a:pPr>
            <a:endParaRPr sz="1406">
              <a:latin typeface="Times New Roman"/>
              <a:cs typeface="Times New Roman"/>
            </a:endParaRPr>
          </a:p>
          <a:p>
            <a:pPr marL="1848952" lvl="1" indent="-190596" algn="just">
              <a:buAutoNum type="arabicParenR"/>
              <a:tabLst>
                <a:tab pos="1849527" algn="l"/>
              </a:tabLst>
            </a:pPr>
            <a:r>
              <a:rPr sz="1360" dirty="0">
                <a:solidFill>
                  <a:srgbClr val="231F20"/>
                </a:solidFill>
                <a:latin typeface="Times New Roman"/>
                <a:cs typeface="Times New Roman"/>
              </a:rPr>
              <a:t>MATERIELLE</a:t>
            </a:r>
            <a:r>
              <a:rPr sz="1360" spc="240" dirty="0">
                <a:solidFill>
                  <a:srgbClr val="231F20"/>
                </a:solidFill>
                <a:latin typeface="Times New Roman"/>
                <a:cs typeface="Times New Roman"/>
              </a:rPr>
              <a:t> </a:t>
            </a:r>
            <a:r>
              <a:rPr sz="1360" dirty="0">
                <a:solidFill>
                  <a:srgbClr val="231F20"/>
                </a:solidFill>
                <a:latin typeface="Times New Roman"/>
                <a:cs typeface="Times New Roman"/>
              </a:rPr>
              <a:t>GODER,</a:t>
            </a:r>
            <a:r>
              <a:rPr sz="1360" spc="204" dirty="0">
                <a:solidFill>
                  <a:srgbClr val="231F20"/>
                </a:solidFill>
                <a:latin typeface="Times New Roman"/>
                <a:cs typeface="Times New Roman"/>
              </a:rPr>
              <a:t> </a:t>
            </a:r>
            <a:r>
              <a:rPr sz="1360" dirty="0">
                <a:solidFill>
                  <a:srgbClr val="231F20"/>
                </a:solidFill>
                <a:latin typeface="Times New Roman"/>
                <a:cs typeface="Times New Roman"/>
              </a:rPr>
              <a:t>KULTURARV</a:t>
            </a:r>
            <a:r>
              <a:rPr sz="1360" spc="204" dirty="0">
                <a:solidFill>
                  <a:srgbClr val="231F20"/>
                </a:solidFill>
                <a:latin typeface="Times New Roman"/>
                <a:cs typeface="Times New Roman"/>
              </a:rPr>
              <a:t> </a:t>
            </a:r>
            <a:r>
              <a:rPr sz="1360" dirty="0">
                <a:solidFill>
                  <a:srgbClr val="231F20"/>
                </a:solidFill>
                <a:latin typeface="Times New Roman"/>
                <a:cs typeface="Times New Roman"/>
              </a:rPr>
              <a:t>OG</a:t>
            </a:r>
            <a:r>
              <a:rPr sz="1360" spc="240" dirty="0">
                <a:solidFill>
                  <a:srgbClr val="231F20"/>
                </a:solidFill>
                <a:latin typeface="Times New Roman"/>
                <a:cs typeface="Times New Roman"/>
              </a:rPr>
              <a:t> </a:t>
            </a:r>
            <a:r>
              <a:rPr sz="1360" dirty="0">
                <a:solidFill>
                  <a:srgbClr val="231F20"/>
                </a:solidFill>
                <a:latin typeface="Times New Roman"/>
                <a:cs typeface="Times New Roman"/>
              </a:rPr>
              <a:t>LANDSKAB</a:t>
            </a:r>
            <a:r>
              <a:rPr sz="1360" spc="245" dirty="0">
                <a:solidFill>
                  <a:srgbClr val="231F20"/>
                </a:solidFill>
                <a:latin typeface="Times New Roman"/>
                <a:cs typeface="Times New Roman"/>
              </a:rPr>
              <a:t> </a:t>
            </a:r>
            <a:r>
              <a:rPr sz="1360" spc="23" dirty="0">
                <a:solidFill>
                  <a:srgbClr val="231F20"/>
                </a:solidFill>
                <a:latin typeface="Times New Roman"/>
                <a:cs typeface="Times New Roman"/>
              </a:rPr>
              <a:t>OG</a:t>
            </a:r>
            <a:endParaRPr sz="1360">
              <a:latin typeface="Times New Roman"/>
              <a:cs typeface="Times New Roman"/>
            </a:endParaRPr>
          </a:p>
          <a:p>
            <a:pPr lvl="1">
              <a:spcBef>
                <a:spcPts val="18"/>
              </a:spcBef>
              <a:buClr>
                <a:srgbClr val="231F20"/>
              </a:buClr>
              <a:buFont typeface="Times New Roman"/>
              <a:buAutoNum type="arabicParenR"/>
            </a:pPr>
            <a:endParaRPr sz="1406">
              <a:latin typeface="Times New Roman"/>
              <a:cs typeface="Times New Roman"/>
            </a:endParaRPr>
          </a:p>
          <a:p>
            <a:pPr marL="1848952" lvl="1" indent="-190596" algn="just">
              <a:buAutoNum type="arabicParenR"/>
              <a:tabLst>
                <a:tab pos="1849527" algn="l"/>
              </a:tabLst>
            </a:pPr>
            <a:r>
              <a:rPr sz="1360" dirty="0">
                <a:solidFill>
                  <a:srgbClr val="231F20"/>
                </a:solidFill>
                <a:latin typeface="Times New Roman"/>
                <a:cs typeface="Times New Roman"/>
              </a:rPr>
              <a:t>SAMSPILLET</a:t>
            </a:r>
            <a:r>
              <a:rPr sz="1360" spc="204" dirty="0">
                <a:solidFill>
                  <a:srgbClr val="231F20"/>
                </a:solidFill>
                <a:latin typeface="Times New Roman"/>
                <a:cs typeface="Times New Roman"/>
              </a:rPr>
              <a:t> </a:t>
            </a:r>
            <a:r>
              <a:rPr sz="1360" dirty="0">
                <a:solidFill>
                  <a:srgbClr val="231F20"/>
                </a:solidFill>
                <a:latin typeface="Times New Roman"/>
                <a:cs typeface="Times New Roman"/>
              </a:rPr>
              <a:t>MELLEM</a:t>
            </a:r>
            <a:r>
              <a:rPr sz="1360" spc="249" dirty="0">
                <a:solidFill>
                  <a:srgbClr val="231F20"/>
                </a:solidFill>
                <a:latin typeface="Times New Roman"/>
                <a:cs typeface="Times New Roman"/>
              </a:rPr>
              <a:t> </a:t>
            </a:r>
            <a:r>
              <a:rPr sz="1360" dirty="0">
                <a:solidFill>
                  <a:srgbClr val="231F20"/>
                </a:solidFill>
                <a:latin typeface="Times New Roman"/>
                <a:cs typeface="Times New Roman"/>
              </a:rPr>
              <a:t>FAKTORERNE</a:t>
            </a:r>
            <a:r>
              <a:rPr sz="1360" spc="249" dirty="0">
                <a:solidFill>
                  <a:srgbClr val="231F20"/>
                </a:solidFill>
                <a:latin typeface="Times New Roman"/>
                <a:cs typeface="Times New Roman"/>
              </a:rPr>
              <a:t> </a:t>
            </a:r>
            <a:r>
              <a:rPr sz="1360" dirty="0">
                <a:solidFill>
                  <a:srgbClr val="231F20"/>
                </a:solidFill>
                <a:latin typeface="Times New Roman"/>
                <a:cs typeface="Times New Roman"/>
              </a:rPr>
              <a:t>I</a:t>
            </a:r>
            <a:r>
              <a:rPr sz="1360" spc="254" dirty="0">
                <a:solidFill>
                  <a:srgbClr val="231F20"/>
                </a:solidFill>
                <a:latin typeface="Times New Roman"/>
                <a:cs typeface="Times New Roman"/>
              </a:rPr>
              <a:t> </a:t>
            </a:r>
            <a:r>
              <a:rPr sz="1360" dirty="0">
                <a:solidFill>
                  <a:srgbClr val="231F20"/>
                </a:solidFill>
                <a:latin typeface="Times New Roman"/>
                <a:cs typeface="Times New Roman"/>
              </a:rPr>
              <a:t>NR.</a:t>
            </a:r>
            <a:r>
              <a:rPr sz="1360" spc="181" dirty="0">
                <a:solidFill>
                  <a:srgbClr val="231F20"/>
                </a:solidFill>
                <a:latin typeface="Times New Roman"/>
                <a:cs typeface="Times New Roman"/>
              </a:rPr>
              <a:t> </a:t>
            </a:r>
            <a:r>
              <a:rPr sz="1360" dirty="0">
                <a:solidFill>
                  <a:srgbClr val="231F20"/>
                </a:solidFill>
                <a:latin typeface="Times New Roman"/>
                <a:cs typeface="Times New Roman"/>
              </a:rPr>
              <a:t>1-</a:t>
            </a:r>
            <a:r>
              <a:rPr sz="1360" spc="-23" dirty="0">
                <a:solidFill>
                  <a:srgbClr val="231F20"/>
                </a:solidFill>
                <a:latin typeface="Times New Roman"/>
                <a:cs typeface="Times New Roman"/>
              </a:rPr>
              <a:t>4.</a:t>
            </a:r>
            <a:endParaRPr sz="1360">
              <a:latin typeface="Times New Roman"/>
              <a:cs typeface="Times New Roman"/>
            </a:endParaRPr>
          </a:p>
          <a:p>
            <a:pPr>
              <a:lnSpc>
                <a:spcPct val="100000"/>
              </a:lnSpc>
            </a:pPr>
            <a:endParaRPr sz="1814">
              <a:latin typeface="Times New Roman"/>
              <a:cs typeface="Times New Roman"/>
            </a:endParaRPr>
          </a:p>
          <a:p>
            <a:pPr marR="12668" algn="r"/>
            <a:r>
              <a:rPr sz="1451" dirty="0">
                <a:solidFill>
                  <a:srgbClr val="231F20"/>
                </a:solidFill>
                <a:latin typeface="Times New Roman"/>
                <a:cs typeface="Times New Roman"/>
              </a:rPr>
              <a:t>LBK</a:t>
            </a:r>
            <a:r>
              <a:rPr sz="1451" spc="103" dirty="0">
                <a:solidFill>
                  <a:srgbClr val="231F20"/>
                </a:solidFill>
                <a:latin typeface="Times New Roman"/>
                <a:cs typeface="Times New Roman"/>
              </a:rPr>
              <a:t> </a:t>
            </a:r>
            <a:r>
              <a:rPr sz="1451" dirty="0">
                <a:solidFill>
                  <a:srgbClr val="231F20"/>
                </a:solidFill>
                <a:latin typeface="Times New Roman"/>
                <a:cs typeface="Times New Roman"/>
              </a:rPr>
              <a:t>NR</a:t>
            </a:r>
            <a:r>
              <a:rPr sz="1451" spc="73" dirty="0">
                <a:solidFill>
                  <a:srgbClr val="231F20"/>
                </a:solidFill>
                <a:latin typeface="Times New Roman"/>
                <a:cs typeface="Times New Roman"/>
              </a:rPr>
              <a:t> </a:t>
            </a:r>
            <a:r>
              <a:rPr sz="1451" dirty="0">
                <a:solidFill>
                  <a:srgbClr val="231F20"/>
                </a:solidFill>
                <a:latin typeface="Times New Roman"/>
                <a:cs typeface="Times New Roman"/>
              </a:rPr>
              <a:t>973</a:t>
            </a:r>
            <a:r>
              <a:rPr sz="1451" spc="-18" dirty="0">
                <a:solidFill>
                  <a:srgbClr val="231F20"/>
                </a:solidFill>
                <a:latin typeface="Times New Roman"/>
                <a:cs typeface="Times New Roman"/>
              </a:rPr>
              <a:t> </a:t>
            </a:r>
            <a:r>
              <a:rPr sz="1451" dirty="0">
                <a:solidFill>
                  <a:srgbClr val="231F20"/>
                </a:solidFill>
                <a:latin typeface="Times New Roman"/>
                <a:cs typeface="Times New Roman"/>
              </a:rPr>
              <a:t>AF</a:t>
            </a:r>
            <a:r>
              <a:rPr sz="1451" spc="77" dirty="0">
                <a:solidFill>
                  <a:srgbClr val="231F20"/>
                </a:solidFill>
                <a:latin typeface="Times New Roman"/>
                <a:cs typeface="Times New Roman"/>
              </a:rPr>
              <a:t> </a:t>
            </a:r>
            <a:r>
              <a:rPr sz="1451" spc="-9" dirty="0">
                <a:solidFill>
                  <a:srgbClr val="231F20"/>
                </a:solidFill>
                <a:latin typeface="Times New Roman"/>
                <a:cs typeface="Times New Roman"/>
              </a:rPr>
              <a:t>25/06/2020</a:t>
            </a:r>
            <a:endParaRPr sz="1451">
              <a:latin typeface="Times New Roman"/>
              <a:cs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54868" y="11"/>
            <a:ext cx="6088257" cy="6855408"/>
          </a:xfrm>
          <a:prstGeom prst="rect">
            <a:avLst/>
          </a:prstGeom>
        </p:spPr>
      </p:pic>
      <p:sp>
        <p:nvSpPr>
          <p:cNvPr id="3" name="object 3"/>
          <p:cNvSpPr txBox="1">
            <a:spLocks noGrp="1"/>
          </p:cNvSpPr>
          <p:nvPr>
            <p:ph type="title"/>
          </p:nvPr>
        </p:nvSpPr>
        <p:spPr>
          <a:xfrm>
            <a:off x="2052211" y="927927"/>
            <a:ext cx="1743003" cy="346464"/>
          </a:xfrm>
          <a:prstGeom prst="rect">
            <a:avLst/>
          </a:prstGeom>
        </p:spPr>
        <p:txBody>
          <a:bodyPr vert="horz" wrap="square" lIns="0" tIns="11516" rIns="0" bIns="0" rtlCol="0" anchor="ctr">
            <a:spAutoFit/>
          </a:bodyPr>
          <a:lstStyle/>
          <a:p>
            <a:pPr marL="11516">
              <a:lnSpc>
                <a:spcPct val="100000"/>
              </a:lnSpc>
              <a:spcBef>
                <a:spcPts val="91"/>
              </a:spcBef>
            </a:pPr>
            <a:r>
              <a:rPr spc="-9" dirty="0"/>
              <a:t>Projektforslag</a:t>
            </a:r>
            <a:endParaRPr/>
          </a:p>
        </p:txBody>
      </p:sp>
      <p:sp>
        <p:nvSpPr>
          <p:cNvPr id="4" name="object 4"/>
          <p:cNvSpPr txBox="1"/>
          <p:nvPr/>
        </p:nvSpPr>
        <p:spPr>
          <a:xfrm>
            <a:off x="2052211" y="1570223"/>
            <a:ext cx="2446653" cy="3729890"/>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Areal:</a:t>
            </a:r>
            <a:r>
              <a:rPr sz="1632" spc="-5" dirty="0">
                <a:solidFill>
                  <a:srgbClr val="636466"/>
                </a:solidFill>
                <a:latin typeface="Georgia"/>
                <a:cs typeface="Georgia"/>
              </a:rPr>
              <a:t> </a:t>
            </a:r>
            <a:r>
              <a:rPr sz="1632" dirty="0">
                <a:solidFill>
                  <a:srgbClr val="636466"/>
                </a:solidFill>
                <a:latin typeface="Georgia"/>
                <a:cs typeface="Georgia"/>
              </a:rPr>
              <a:t>ca.</a:t>
            </a:r>
            <a:r>
              <a:rPr sz="1632" spc="-9" dirty="0">
                <a:solidFill>
                  <a:srgbClr val="636466"/>
                </a:solidFill>
                <a:latin typeface="Georgia"/>
                <a:cs typeface="Georgia"/>
              </a:rPr>
              <a:t> </a:t>
            </a:r>
            <a:r>
              <a:rPr sz="1632" dirty="0">
                <a:solidFill>
                  <a:srgbClr val="636466"/>
                </a:solidFill>
                <a:latin typeface="Georgia"/>
                <a:cs typeface="Georgia"/>
              </a:rPr>
              <a:t>83</a:t>
            </a:r>
            <a:r>
              <a:rPr sz="1632" spc="-9" dirty="0">
                <a:solidFill>
                  <a:srgbClr val="636466"/>
                </a:solidFill>
                <a:latin typeface="Georgia"/>
                <a:cs typeface="Georgia"/>
              </a:rPr>
              <a:t> </a:t>
            </a:r>
            <a:r>
              <a:rPr sz="1632" spc="-23" dirty="0">
                <a:solidFill>
                  <a:srgbClr val="636466"/>
                </a:solidFill>
                <a:latin typeface="Georgia"/>
                <a:cs typeface="Georgia"/>
              </a:rPr>
              <a:t>ha</a:t>
            </a:r>
            <a:endParaRPr sz="1632">
              <a:latin typeface="Georgia"/>
              <a:cs typeface="Georgia"/>
            </a:endParaRPr>
          </a:p>
          <a:p>
            <a:pPr>
              <a:lnSpc>
                <a:spcPct val="100000"/>
              </a:lnSpc>
            </a:pPr>
            <a:endParaRPr sz="1723">
              <a:latin typeface="Georgia"/>
              <a:cs typeface="Georgia"/>
            </a:endParaRPr>
          </a:p>
          <a:p>
            <a:pPr marL="11516" marR="595972">
              <a:lnSpc>
                <a:spcPct val="200000"/>
              </a:lnSpc>
            </a:pPr>
            <a:r>
              <a:rPr sz="1632" spc="-9" dirty="0">
                <a:solidFill>
                  <a:srgbClr val="636466"/>
                </a:solidFill>
                <a:latin typeface="Georgia"/>
                <a:cs typeface="Georgia"/>
              </a:rPr>
              <a:t>Bygningselementer: Solceller Transformerstation</a:t>
            </a:r>
            <a:endParaRPr sz="1632">
              <a:latin typeface="Georgia"/>
              <a:cs typeface="Georgia"/>
            </a:endParaRPr>
          </a:p>
          <a:p>
            <a:pPr>
              <a:lnSpc>
                <a:spcPct val="100000"/>
              </a:lnSpc>
            </a:pPr>
            <a:endParaRPr sz="1723">
              <a:latin typeface="Georgia"/>
              <a:cs typeface="Georgia"/>
            </a:endParaRPr>
          </a:p>
          <a:p>
            <a:pPr marL="11516" marR="4607">
              <a:lnSpc>
                <a:spcPct val="200000"/>
              </a:lnSpc>
            </a:pPr>
            <a:r>
              <a:rPr sz="1632" dirty="0">
                <a:solidFill>
                  <a:srgbClr val="636466"/>
                </a:solidFill>
                <a:latin typeface="Georgia"/>
                <a:cs typeface="Georgia"/>
              </a:rPr>
              <a:t>Øvrige</a:t>
            </a:r>
            <a:r>
              <a:rPr sz="1632" spc="-36" dirty="0">
                <a:solidFill>
                  <a:srgbClr val="636466"/>
                </a:solidFill>
                <a:latin typeface="Georgia"/>
                <a:cs typeface="Georgia"/>
              </a:rPr>
              <a:t> </a:t>
            </a:r>
            <a:r>
              <a:rPr sz="1632" spc="-9" dirty="0">
                <a:solidFill>
                  <a:srgbClr val="636466"/>
                </a:solidFill>
                <a:latin typeface="Georgia"/>
                <a:cs typeface="Georgia"/>
              </a:rPr>
              <a:t>elementer: </a:t>
            </a:r>
            <a:r>
              <a:rPr sz="1632" dirty="0">
                <a:solidFill>
                  <a:srgbClr val="636466"/>
                </a:solidFill>
                <a:latin typeface="Georgia"/>
                <a:cs typeface="Georgia"/>
              </a:rPr>
              <a:t>Afskærmende </a:t>
            </a:r>
            <a:r>
              <a:rPr sz="1632" spc="-9" dirty="0">
                <a:solidFill>
                  <a:srgbClr val="636466"/>
                </a:solidFill>
                <a:latin typeface="Georgia"/>
                <a:cs typeface="Georgia"/>
              </a:rPr>
              <a:t>beplantning Faunapassage</a:t>
            </a:r>
            <a:endParaRPr sz="1632">
              <a:latin typeface="Georgia"/>
              <a:cs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927927"/>
            <a:ext cx="3430152" cy="346464"/>
          </a:xfrm>
          <a:prstGeom prst="rect">
            <a:avLst/>
          </a:prstGeom>
        </p:spPr>
        <p:txBody>
          <a:bodyPr vert="horz" wrap="square" lIns="0" tIns="11516" rIns="0" bIns="0" rtlCol="0" anchor="ctr">
            <a:spAutoFit/>
          </a:bodyPr>
          <a:lstStyle/>
          <a:p>
            <a:pPr marL="11516">
              <a:lnSpc>
                <a:spcPct val="100000"/>
              </a:lnSpc>
              <a:spcBef>
                <a:spcPts val="91"/>
              </a:spcBef>
            </a:pPr>
            <a:r>
              <a:rPr dirty="0"/>
              <a:t>Miljøredegørelsens</a:t>
            </a:r>
            <a:r>
              <a:rPr spc="-54" dirty="0"/>
              <a:t> </a:t>
            </a:r>
            <a:r>
              <a:rPr dirty="0"/>
              <a:t>8</a:t>
            </a:r>
            <a:r>
              <a:rPr spc="-41" dirty="0"/>
              <a:t> </a:t>
            </a:r>
            <a:r>
              <a:rPr spc="-9" dirty="0"/>
              <a:t>afsnit:</a:t>
            </a:r>
            <a:endParaRPr/>
          </a:p>
        </p:txBody>
      </p:sp>
      <p:sp>
        <p:nvSpPr>
          <p:cNvPr id="3" name="object 3"/>
          <p:cNvSpPr txBox="1"/>
          <p:nvPr/>
        </p:nvSpPr>
        <p:spPr>
          <a:xfrm>
            <a:off x="2052211" y="1496519"/>
            <a:ext cx="3875259" cy="2624312"/>
          </a:xfrm>
          <a:prstGeom prst="rect">
            <a:avLst/>
          </a:prstGeom>
        </p:spPr>
        <p:txBody>
          <a:bodyPr vert="horz" wrap="square" lIns="0" tIns="85221" rIns="0" bIns="0" rtlCol="0">
            <a:spAutoFit/>
          </a:bodyPr>
          <a:lstStyle/>
          <a:p>
            <a:pPr marL="150288" indent="-139348">
              <a:spcBef>
                <a:spcPts val="671"/>
              </a:spcBef>
              <a:buAutoNum type="arabicPlain"/>
              <a:tabLst>
                <a:tab pos="150864" algn="l"/>
              </a:tabLst>
            </a:pPr>
            <a:r>
              <a:rPr sz="1632" spc="-9" dirty="0">
                <a:solidFill>
                  <a:srgbClr val="636466"/>
                </a:solidFill>
                <a:latin typeface="Georgia"/>
                <a:cs typeface="Georgia"/>
              </a:rPr>
              <a:t>Indledning</a:t>
            </a:r>
            <a:endParaRPr sz="1632" dirty="0">
              <a:latin typeface="Georgia"/>
              <a:cs typeface="Georgia"/>
            </a:endParaRPr>
          </a:p>
          <a:p>
            <a:pPr marL="11516" marR="682344">
              <a:lnSpc>
                <a:spcPct val="129600"/>
              </a:lnSpc>
              <a:buAutoNum type="arabicPlain"/>
              <a:tabLst>
                <a:tab pos="177928" algn="l"/>
              </a:tabLst>
            </a:pPr>
            <a:r>
              <a:rPr lang="da-DK" sz="1632" dirty="0">
                <a:solidFill>
                  <a:srgbClr val="636466"/>
                </a:solidFill>
                <a:latin typeface="Georgia"/>
                <a:cs typeface="Georgia"/>
              </a:rPr>
              <a:t> </a:t>
            </a:r>
            <a:r>
              <a:rPr sz="1632" dirty="0" err="1">
                <a:solidFill>
                  <a:srgbClr val="636466"/>
                </a:solidFill>
                <a:latin typeface="Georgia"/>
                <a:cs typeface="Georgia"/>
              </a:rPr>
              <a:t>Beskrivelse</a:t>
            </a:r>
            <a:r>
              <a:rPr sz="1632" spc="-14" dirty="0">
                <a:solidFill>
                  <a:srgbClr val="636466"/>
                </a:solidFill>
                <a:latin typeface="Georgia"/>
                <a:cs typeface="Georgia"/>
              </a:rPr>
              <a:t> </a:t>
            </a:r>
            <a:r>
              <a:rPr sz="1632" dirty="0">
                <a:solidFill>
                  <a:srgbClr val="636466"/>
                </a:solidFill>
                <a:latin typeface="Georgia"/>
                <a:cs typeface="Georgia"/>
              </a:rPr>
              <a:t>af</a:t>
            </a:r>
            <a:r>
              <a:rPr sz="1632" spc="-9" dirty="0">
                <a:solidFill>
                  <a:srgbClr val="636466"/>
                </a:solidFill>
                <a:latin typeface="Georgia"/>
                <a:cs typeface="Georgia"/>
              </a:rPr>
              <a:t> </a:t>
            </a:r>
            <a:r>
              <a:rPr sz="1632" dirty="0">
                <a:solidFill>
                  <a:srgbClr val="636466"/>
                </a:solidFill>
                <a:latin typeface="Georgia"/>
                <a:cs typeface="Georgia"/>
              </a:rPr>
              <a:t>det</a:t>
            </a:r>
            <a:r>
              <a:rPr sz="1632" spc="-14" dirty="0">
                <a:solidFill>
                  <a:srgbClr val="636466"/>
                </a:solidFill>
                <a:latin typeface="Georgia"/>
                <a:cs typeface="Georgia"/>
              </a:rPr>
              <a:t> </a:t>
            </a:r>
            <a:r>
              <a:rPr sz="1632" dirty="0">
                <a:solidFill>
                  <a:srgbClr val="636466"/>
                </a:solidFill>
                <a:latin typeface="Georgia"/>
                <a:cs typeface="Georgia"/>
              </a:rPr>
              <a:t>tekniske</a:t>
            </a:r>
            <a:r>
              <a:rPr sz="1632" spc="-14" dirty="0">
                <a:solidFill>
                  <a:srgbClr val="636466"/>
                </a:solidFill>
                <a:latin typeface="Georgia"/>
                <a:cs typeface="Georgia"/>
              </a:rPr>
              <a:t> </a:t>
            </a:r>
            <a:r>
              <a:rPr sz="1632" spc="-9" dirty="0">
                <a:solidFill>
                  <a:srgbClr val="636466"/>
                </a:solidFill>
                <a:latin typeface="Georgia"/>
                <a:cs typeface="Georgia"/>
              </a:rPr>
              <a:t>anlæg </a:t>
            </a:r>
            <a:r>
              <a:rPr sz="1632" dirty="0">
                <a:solidFill>
                  <a:srgbClr val="636466"/>
                </a:solidFill>
                <a:latin typeface="Georgia"/>
                <a:cs typeface="Georgia"/>
              </a:rPr>
              <a:t>3</a:t>
            </a:r>
            <a:r>
              <a:rPr sz="1632" spc="-5" dirty="0">
                <a:solidFill>
                  <a:srgbClr val="636466"/>
                </a:solidFill>
                <a:latin typeface="Georgia"/>
                <a:cs typeface="Georgia"/>
              </a:rPr>
              <a:t> </a:t>
            </a:r>
            <a:r>
              <a:rPr sz="1632" dirty="0">
                <a:solidFill>
                  <a:srgbClr val="636466"/>
                </a:solidFill>
                <a:latin typeface="Georgia"/>
                <a:cs typeface="Georgia"/>
              </a:rPr>
              <a:t>Befolkning og</a:t>
            </a:r>
            <a:r>
              <a:rPr sz="1632" spc="-5" dirty="0">
                <a:solidFill>
                  <a:srgbClr val="636466"/>
                </a:solidFill>
                <a:latin typeface="Georgia"/>
                <a:cs typeface="Georgia"/>
              </a:rPr>
              <a:t> </a:t>
            </a:r>
            <a:r>
              <a:rPr sz="1632" spc="-9" dirty="0">
                <a:solidFill>
                  <a:srgbClr val="636466"/>
                </a:solidFill>
                <a:latin typeface="Georgia"/>
                <a:cs typeface="Georgia"/>
              </a:rPr>
              <a:t>sundhed</a:t>
            </a:r>
            <a:endParaRPr sz="1632" dirty="0">
              <a:latin typeface="Georgia"/>
              <a:cs typeface="Georgia"/>
            </a:endParaRPr>
          </a:p>
          <a:p>
            <a:pPr marL="11516" marR="1417088">
              <a:lnSpc>
                <a:spcPct val="129600"/>
              </a:lnSpc>
            </a:pPr>
            <a:r>
              <a:rPr sz="1632" dirty="0">
                <a:solidFill>
                  <a:srgbClr val="636466"/>
                </a:solidFill>
                <a:latin typeface="Georgia"/>
                <a:cs typeface="Georgia"/>
              </a:rPr>
              <a:t>4</a:t>
            </a:r>
            <a:r>
              <a:rPr sz="1632" spc="-5" dirty="0">
                <a:solidFill>
                  <a:srgbClr val="636466"/>
                </a:solidFill>
                <a:latin typeface="Georgia"/>
                <a:cs typeface="Georgia"/>
              </a:rPr>
              <a:t> </a:t>
            </a:r>
            <a:r>
              <a:rPr sz="1632" dirty="0">
                <a:solidFill>
                  <a:srgbClr val="636466"/>
                </a:solidFill>
                <a:latin typeface="Georgia"/>
                <a:cs typeface="Georgia"/>
              </a:rPr>
              <a:t>Påvirkning af </a:t>
            </a:r>
            <a:r>
              <a:rPr sz="1632" spc="-9" dirty="0">
                <a:solidFill>
                  <a:srgbClr val="636466"/>
                </a:solidFill>
                <a:latin typeface="Georgia"/>
                <a:cs typeface="Georgia"/>
              </a:rPr>
              <a:t>landskabet </a:t>
            </a:r>
            <a:r>
              <a:rPr sz="1632" dirty="0">
                <a:solidFill>
                  <a:srgbClr val="636466"/>
                </a:solidFill>
                <a:latin typeface="Georgia"/>
                <a:cs typeface="Georgia"/>
              </a:rPr>
              <a:t>5</a:t>
            </a:r>
            <a:r>
              <a:rPr sz="1632" spc="-5" dirty="0">
                <a:solidFill>
                  <a:srgbClr val="636466"/>
                </a:solidFill>
                <a:latin typeface="Georgia"/>
                <a:cs typeface="Georgia"/>
              </a:rPr>
              <a:t> </a:t>
            </a:r>
            <a:r>
              <a:rPr sz="1632" dirty="0">
                <a:solidFill>
                  <a:srgbClr val="636466"/>
                </a:solidFill>
                <a:latin typeface="Georgia"/>
                <a:cs typeface="Georgia"/>
              </a:rPr>
              <a:t>Påvirkning af </a:t>
            </a:r>
            <a:r>
              <a:rPr sz="1632" spc="-9" dirty="0">
                <a:solidFill>
                  <a:srgbClr val="636466"/>
                </a:solidFill>
                <a:latin typeface="Georgia"/>
                <a:cs typeface="Georgia"/>
              </a:rPr>
              <a:t>naturen</a:t>
            </a:r>
            <a:endParaRPr sz="1632" dirty="0">
              <a:latin typeface="Georgia"/>
              <a:cs typeface="Georgia"/>
            </a:endParaRPr>
          </a:p>
          <a:p>
            <a:pPr marL="11516" marR="2346458">
              <a:lnSpc>
                <a:spcPct val="129600"/>
              </a:lnSpc>
            </a:pPr>
            <a:r>
              <a:rPr sz="1632" dirty="0">
                <a:solidFill>
                  <a:srgbClr val="636466"/>
                </a:solidFill>
                <a:latin typeface="Georgia"/>
                <a:cs typeface="Georgia"/>
              </a:rPr>
              <a:t>6</a:t>
            </a:r>
            <a:r>
              <a:rPr sz="1632" spc="-23" dirty="0">
                <a:solidFill>
                  <a:srgbClr val="636466"/>
                </a:solidFill>
                <a:latin typeface="Georgia"/>
                <a:cs typeface="Georgia"/>
              </a:rPr>
              <a:t> </a:t>
            </a:r>
            <a:r>
              <a:rPr sz="1632" dirty="0">
                <a:solidFill>
                  <a:srgbClr val="636466"/>
                </a:solidFill>
                <a:latin typeface="Georgia"/>
                <a:cs typeface="Georgia"/>
              </a:rPr>
              <a:t>Klima</a:t>
            </a:r>
            <a:r>
              <a:rPr sz="1632" spc="-14" dirty="0">
                <a:solidFill>
                  <a:srgbClr val="636466"/>
                </a:solidFill>
                <a:latin typeface="Georgia"/>
                <a:cs typeface="Georgia"/>
              </a:rPr>
              <a:t> </a:t>
            </a:r>
            <a:r>
              <a:rPr sz="1632" dirty="0">
                <a:solidFill>
                  <a:srgbClr val="636466"/>
                </a:solidFill>
                <a:latin typeface="Georgia"/>
                <a:cs typeface="Georgia"/>
              </a:rPr>
              <a:t>og</a:t>
            </a:r>
            <a:r>
              <a:rPr sz="1632" spc="-9" dirty="0">
                <a:solidFill>
                  <a:srgbClr val="636466"/>
                </a:solidFill>
                <a:latin typeface="Georgia"/>
                <a:cs typeface="Georgia"/>
              </a:rPr>
              <a:t> miljø </a:t>
            </a:r>
            <a:r>
              <a:rPr sz="1632" dirty="0">
                <a:solidFill>
                  <a:srgbClr val="636466"/>
                </a:solidFill>
                <a:latin typeface="Georgia"/>
                <a:cs typeface="Georgia"/>
              </a:rPr>
              <a:t>7 Andre </a:t>
            </a:r>
            <a:r>
              <a:rPr sz="1632" spc="-9" dirty="0">
                <a:solidFill>
                  <a:srgbClr val="636466"/>
                </a:solidFill>
                <a:latin typeface="Georgia"/>
                <a:cs typeface="Georgia"/>
              </a:rPr>
              <a:t>forhold</a:t>
            </a:r>
            <a:endParaRPr sz="1632" dirty="0">
              <a:latin typeface="Georgia"/>
              <a:cs typeface="Georgia"/>
            </a:endParaRPr>
          </a:p>
          <a:p>
            <a:pPr marL="11516">
              <a:spcBef>
                <a:spcPts val="580"/>
              </a:spcBef>
            </a:pPr>
            <a:r>
              <a:rPr sz="1632" dirty="0">
                <a:solidFill>
                  <a:srgbClr val="636466"/>
                </a:solidFill>
                <a:latin typeface="Georgia"/>
                <a:cs typeface="Georgia"/>
              </a:rPr>
              <a:t>8</a:t>
            </a:r>
            <a:r>
              <a:rPr sz="1632" spc="-9" dirty="0">
                <a:solidFill>
                  <a:srgbClr val="636466"/>
                </a:solidFill>
                <a:latin typeface="Georgia"/>
                <a:cs typeface="Georgia"/>
              </a:rPr>
              <a:t> </a:t>
            </a:r>
            <a:r>
              <a:rPr sz="1632" dirty="0">
                <a:solidFill>
                  <a:srgbClr val="636466"/>
                </a:solidFill>
                <a:latin typeface="Georgia"/>
                <a:cs typeface="Georgia"/>
              </a:rPr>
              <a:t>Afværgeforanstaltninger og</a:t>
            </a:r>
            <a:r>
              <a:rPr sz="1632" spc="-5" dirty="0">
                <a:solidFill>
                  <a:srgbClr val="636466"/>
                </a:solidFill>
                <a:latin typeface="Georgia"/>
                <a:cs typeface="Georgia"/>
              </a:rPr>
              <a:t> </a:t>
            </a:r>
            <a:r>
              <a:rPr sz="1632" spc="-9" dirty="0">
                <a:solidFill>
                  <a:srgbClr val="636466"/>
                </a:solidFill>
                <a:latin typeface="Georgia"/>
                <a:cs typeface="Georgia"/>
              </a:rPr>
              <a:t>overvågning</a:t>
            </a:r>
            <a:endParaRPr sz="1632" dirty="0">
              <a:latin typeface="Georgia"/>
              <a:cs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sp>
        <p:nvSpPr>
          <p:cNvPr id="3" name="object 3"/>
          <p:cNvSpPr txBox="1"/>
          <p:nvPr/>
        </p:nvSpPr>
        <p:spPr>
          <a:xfrm>
            <a:off x="2052211" y="923807"/>
            <a:ext cx="4882366" cy="2528728"/>
          </a:xfrm>
          <a:prstGeom prst="rect">
            <a:avLst/>
          </a:prstGeom>
        </p:spPr>
        <p:txBody>
          <a:bodyPr vert="horz" wrap="square" lIns="0" tIns="11516" rIns="0" bIns="0" rtlCol="0">
            <a:spAutoFit/>
          </a:bodyPr>
          <a:lstStyle/>
          <a:p>
            <a:pPr marL="11516">
              <a:spcBef>
                <a:spcPts val="91"/>
              </a:spcBef>
            </a:pPr>
            <a:r>
              <a:rPr sz="2176" dirty="0">
                <a:solidFill>
                  <a:srgbClr val="629ABE"/>
                </a:solidFill>
                <a:latin typeface="Georgia"/>
                <a:cs typeface="Georgia"/>
              </a:rPr>
              <a:t>Væsentligste </a:t>
            </a:r>
            <a:r>
              <a:rPr sz="2176" spc="-9" dirty="0">
                <a:solidFill>
                  <a:srgbClr val="629ABE"/>
                </a:solidFill>
                <a:latin typeface="Georgia"/>
                <a:cs typeface="Georgia"/>
              </a:rPr>
              <a:t>temaer:</a:t>
            </a:r>
            <a:endParaRPr sz="2176">
              <a:latin typeface="Georgia"/>
              <a:cs typeface="Georgia"/>
            </a:endParaRPr>
          </a:p>
          <a:p>
            <a:pPr>
              <a:lnSpc>
                <a:spcPct val="100000"/>
              </a:lnSpc>
            </a:pPr>
            <a:endParaRPr sz="2448">
              <a:latin typeface="Georgia"/>
              <a:cs typeface="Georgia"/>
            </a:endParaRPr>
          </a:p>
          <a:p>
            <a:pPr marL="11516">
              <a:spcBef>
                <a:spcPts val="2099"/>
              </a:spcBef>
            </a:pPr>
            <a:r>
              <a:rPr sz="2176" dirty="0">
                <a:solidFill>
                  <a:srgbClr val="636466"/>
                </a:solidFill>
                <a:latin typeface="Georgia"/>
                <a:cs typeface="Georgia"/>
              </a:rPr>
              <a:t>Produktions-</a:t>
            </a:r>
            <a:r>
              <a:rPr sz="2176" spc="-5" dirty="0">
                <a:solidFill>
                  <a:srgbClr val="636466"/>
                </a:solidFill>
                <a:latin typeface="Georgia"/>
                <a:cs typeface="Georgia"/>
              </a:rPr>
              <a:t> </a:t>
            </a:r>
            <a:r>
              <a:rPr sz="2176" dirty="0">
                <a:solidFill>
                  <a:srgbClr val="636466"/>
                </a:solidFill>
                <a:latin typeface="Georgia"/>
                <a:cs typeface="Georgia"/>
              </a:rPr>
              <a:t>og</a:t>
            </a:r>
            <a:r>
              <a:rPr sz="2176" spc="-5" dirty="0">
                <a:solidFill>
                  <a:srgbClr val="636466"/>
                </a:solidFill>
                <a:latin typeface="Georgia"/>
                <a:cs typeface="Georgia"/>
              </a:rPr>
              <a:t> </a:t>
            </a:r>
            <a:r>
              <a:rPr sz="2176" spc="-9" dirty="0">
                <a:solidFill>
                  <a:srgbClr val="636466"/>
                </a:solidFill>
                <a:latin typeface="Georgia"/>
                <a:cs typeface="Georgia"/>
              </a:rPr>
              <a:t>klimatal</a:t>
            </a:r>
            <a:endParaRPr sz="2176">
              <a:latin typeface="Georgia"/>
              <a:cs typeface="Georgia"/>
            </a:endParaRPr>
          </a:p>
          <a:p>
            <a:pPr marL="11516" marR="4607">
              <a:lnSpc>
                <a:spcPct val="194400"/>
              </a:lnSpc>
              <a:spcBef>
                <a:spcPts val="5"/>
              </a:spcBef>
            </a:pPr>
            <a:r>
              <a:rPr sz="2176" dirty="0">
                <a:solidFill>
                  <a:srgbClr val="636466"/>
                </a:solidFill>
                <a:latin typeface="Georgia"/>
                <a:cs typeface="Georgia"/>
              </a:rPr>
              <a:t>Landskab</a:t>
            </a:r>
            <a:r>
              <a:rPr sz="2176" spc="-5" dirty="0">
                <a:solidFill>
                  <a:srgbClr val="636466"/>
                </a:solidFill>
                <a:latin typeface="Georgia"/>
                <a:cs typeface="Georgia"/>
              </a:rPr>
              <a:t> </a:t>
            </a:r>
            <a:r>
              <a:rPr sz="2176" dirty="0">
                <a:solidFill>
                  <a:srgbClr val="636466"/>
                </a:solidFill>
                <a:latin typeface="Georgia"/>
                <a:cs typeface="Georgia"/>
              </a:rPr>
              <a:t>og</a:t>
            </a:r>
            <a:r>
              <a:rPr sz="2176" spc="-5" dirty="0">
                <a:solidFill>
                  <a:srgbClr val="636466"/>
                </a:solidFill>
                <a:latin typeface="Georgia"/>
                <a:cs typeface="Georgia"/>
              </a:rPr>
              <a:t> </a:t>
            </a:r>
            <a:r>
              <a:rPr sz="2176" dirty="0">
                <a:solidFill>
                  <a:srgbClr val="636466"/>
                </a:solidFill>
                <a:latin typeface="Georgia"/>
                <a:cs typeface="Georgia"/>
              </a:rPr>
              <a:t>visualiseringer </a:t>
            </a:r>
            <a:r>
              <a:rPr sz="2176" spc="-9" dirty="0">
                <a:solidFill>
                  <a:srgbClr val="636466"/>
                </a:solidFill>
                <a:latin typeface="Georgia"/>
                <a:cs typeface="Georgia"/>
              </a:rPr>
              <a:t>(synlighed) Naturpåvirkninger</a:t>
            </a:r>
            <a:endParaRPr sz="2176">
              <a:latin typeface="Georgia"/>
              <a:cs typeface="Georgi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6766" y="4607286"/>
            <a:ext cx="804994" cy="0"/>
          </a:xfrm>
          <a:custGeom>
            <a:avLst/>
            <a:gdLst/>
            <a:ahLst/>
            <a:cxnLst/>
            <a:rect l="l" t="t" r="r" b="b"/>
            <a:pathLst>
              <a:path w="887730">
                <a:moveTo>
                  <a:pt x="0" y="0"/>
                </a:moveTo>
                <a:lnTo>
                  <a:pt x="887401" y="0"/>
                </a:lnTo>
              </a:path>
            </a:pathLst>
          </a:custGeom>
          <a:ln w="3175">
            <a:solidFill>
              <a:srgbClr val="000000"/>
            </a:solidFill>
          </a:ln>
        </p:spPr>
        <p:txBody>
          <a:bodyPr wrap="square" lIns="0" tIns="0" rIns="0" bIns="0" rtlCol="0"/>
          <a:lstStyle/>
          <a:p>
            <a:endParaRPr sz="1632"/>
          </a:p>
        </p:txBody>
      </p:sp>
      <p:sp>
        <p:nvSpPr>
          <p:cNvPr id="3" name="object 3"/>
          <p:cNvSpPr/>
          <p:nvPr/>
        </p:nvSpPr>
        <p:spPr>
          <a:xfrm>
            <a:off x="3917562" y="4607286"/>
            <a:ext cx="420923" cy="0"/>
          </a:xfrm>
          <a:custGeom>
            <a:avLst/>
            <a:gdLst/>
            <a:ahLst/>
            <a:cxnLst/>
            <a:rect l="l" t="t" r="r" b="b"/>
            <a:pathLst>
              <a:path w="464185">
                <a:moveTo>
                  <a:pt x="0" y="0"/>
                </a:moveTo>
                <a:lnTo>
                  <a:pt x="464045" y="0"/>
                </a:lnTo>
              </a:path>
            </a:pathLst>
          </a:custGeom>
          <a:ln w="3175">
            <a:solidFill>
              <a:srgbClr val="000000"/>
            </a:solidFill>
          </a:ln>
        </p:spPr>
        <p:txBody>
          <a:bodyPr wrap="square" lIns="0" tIns="0" rIns="0" bIns="0" rtlCol="0"/>
          <a:lstStyle/>
          <a:p>
            <a:endParaRPr sz="1632"/>
          </a:p>
        </p:txBody>
      </p:sp>
      <p:sp>
        <p:nvSpPr>
          <p:cNvPr id="4" name="object 4"/>
          <p:cNvSpPr/>
          <p:nvPr/>
        </p:nvSpPr>
        <p:spPr>
          <a:xfrm>
            <a:off x="5040064" y="4607286"/>
            <a:ext cx="1385995" cy="0"/>
          </a:xfrm>
          <a:custGeom>
            <a:avLst/>
            <a:gdLst/>
            <a:ahLst/>
            <a:cxnLst/>
            <a:rect l="l" t="t" r="r" b="b"/>
            <a:pathLst>
              <a:path w="1528445">
                <a:moveTo>
                  <a:pt x="0" y="0"/>
                </a:moveTo>
                <a:lnTo>
                  <a:pt x="1528419" y="0"/>
                </a:lnTo>
              </a:path>
            </a:pathLst>
          </a:custGeom>
          <a:ln w="3175">
            <a:solidFill>
              <a:srgbClr val="000000"/>
            </a:solidFill>
          </a:ln>
        </p:spPr>
        <p:txBody>
          <a:bodyPr wrap="square" lIns="0" tIns="0" rIns="0" bIns="0" rtlCol="0"/>
          <a:lstStyle/>
          <a:p>
            <a:endParaRPr sz="1632"/>
          </a:p>
        </p:txBody>
      </p:sp>
      <p:sp>
        <p:nvSpPr>
          <p:cNvPr id="5" name="object 5"/>
          <p:cNvSpPr/>
          <p:nvPr/>
        </p:nvSpPr>
        <p:spPr>
          <a:xfrm>
            <a:off x="8299300" y="4607286"/>
            <a:ext cx="1609989" cy="0"/>
          </a:xfrm>
          <a:custGeom>
            <a:avLst/>
            <a:gdLst/>
            <a:ahLst/>
            <a:cxnLst/>
            <a:rect l="l" t="t" r="r" b="b"/>
            <a:pathLst>
              <a:path w="1775459">
                <a:moveTo>
                  <a:pt x="0" y="0"/>
                </a:moveTo>
                <a:lnTo>
                  <a:pt x="1775166" y="0"/>
                </a:lnTo>
              </a:path>
            </a:pathLst>
          </a:custGeom>
          <a:ln w="3175">
            <a:solidFill>
              <a:srgbClr val="000000"/>
            </a:solidFill>
          </a:ln>
        </p:spPr>
        <p:txBody>
          <a:bodyPr wrap="square" lIns="0" tIns="0" rIns="0" bIns="0" rtlCol="0"/>
          <a:lstStyle/>
          <a:p>
            <a:endParaRPr sz="1632"/>
          </a:p>
        </p:txBody>
      </p:sp>
      <p:sp>
        <p:nvSpPr>
          <p:cNvPr id="6" name="object 6"/>
          <p:cNvSpPr/>
          <p:nvPr/>
        </p:nvSpPr>
        <p:spPr>
          <a:xfrm>
            <a:off x="2772697" y="2571375"/>
            <a:ext cx="1296744" cy="1180428"/>
          </a:xfrm>
          <a:custGeom>
            <a:avLst/>
            <a:gdLst/>
            <a:ahLst/>
            <a:cxnLst/>
            <a:rect l="l" t="t" r="r" b="b"/>
            <a:pathLst>
              <a:path w="1430020" h="1301750">
                <a:moveTo>
                  <a:pt x="714882" y="0"/>
                </a:moveTo>
                <a:lnTo>
                  <a:pt x="0" y="592696"/>
                </a:lnTo>
                <a:lnTo>
                  <a:pt x="0" y="1301356"/>
                </a:lnTo>
                <a:lnTo>
                  <a:pt x="1429753" y="1301356"/>
                </a:lnTo>
                <a:lnTo>
                  <a:pt x="1429753" y="592696"/>
                </a:lnTo>
                <a:lnTo>
                  <a:pt x="714882" y="0"/>
                </a:lnTo>
                <a:close/>
              </a:path>
            </a:pathLst>
          </a:custGeom>
          <a:solidFill>
            <a:srgbClr val="5C6F7C"/>
          </a:solidFill>
        </p:spPr>
        <p:txBody>
          <a:bodyPr wrap="square" lIns="0" tIns="0" rIns="0" bIns="0" rtlCol="0"/>
          <a:lstStyle/>
          <a:p>
            <a:endParaRPr sz="1632"/>
          </a:p>
        </p:txBody>
      </p:sp>
      <p:sp>
        <p:nvSpPr>
          <p:cNvPr id="7" name="object 7"/>
          <p:cNvSpPr txBox="1"/>
          <p:nvPr/>
        </p:nvSpPr>
        <p:spPr>
          <a:xfrm>
            <a:off x="2924264" y="3179644"/>
            <a:ext cx="996742" cy="513882"/>
          </a:xfrm>
          <a:prstGeom prst="rect">
            <a:avLst/>
          </a:prstGeom>
        </p:spPr>
        <p:txBody>
          <a:bodyPr vert="horz" wrap="square" lIns="0" tIns="11516" rIns="0" bIns="0" rtlCol="0">
            <a:spAutoFit/>
          </a:bodyPr>
          <a:lstStyle/>
          <a:p>
            <a:pPr marL="11516" marR="4607" algn="ctr">
              <a:spcBef>
                <a:spcPts val="91"/>
              </a:spcBef>
            </a:pPr>
            <a:r>
              <a:rPr sz="1088" b="1" spc="-54" dirty="0">
                <a:solidFill>
                  <a:srgbClr val="FFFFFF"/>
                </a:solidFill>
                <a:latin typeface="Tahoma"/>
                <a:cs typeface="Tahoma"/>
              </a:rPr>
              <a:t>El-</a:t>
            </a:r>
            <a:r>
              <a:rPr sz="1088" b="1" spc="-68" dirty="0">
                <a:solidFill>
                  <a:srgbClr val="FFFFFF"/>
                </a:solidFill>
                <a:latin typeface="Tahoma"/>
                <a:cs typeface="Tahoma"/>
              </a:rPr>
              <a:t>forbruget</a:t>
            </a:r>
            <a:r>
              <a:rPr sz="1088" b="1" spc="-23" dirty="0">
                <a:solidFill>
                  <a:srgbClr val="FFFFFF"/>
                </a:solidFill>
                <a:latin typeface="Tahoma"/>
                <a:cs typeface="Tahoma"/>
              </a:rPr>
              <a:t> </a:t>
            </a:r>
            <a:r>
              <a:rPr sz="1088" b="1" spc="-45" dirty="0">
                <a:solidFill>
                  <a:srgbClr val="FFFFFF"/>
                </a:solidFill>
                <a:latin typeface="Tahoma"/>
                <a:cs typeface="Tahoma"/>
              </a:rPr>
              <a:t>for </a:t>
            </a:r>
            <a:r>
              <a:rPr sz="1088" b="1" spc="-82" dirty="0">
                <a:solidFill>
                  <a:srgbClr val="FFFFFF"/>
                </a:solidFill>
                <a:latin typeface="Tahoma"/>
                <a:cs typeface="Tahoma"/>
              </a:rPr>
              <a:t>ca.</a:t>
            </a:r>
            <a:r>
              <a:rPr sz="1088" b="1" spc="-59" dirty="0">
                <a:solidFill>
                  <a:srgbClr val="FFFFFF"/>
                </a:solidFill>
                <a:latin typeface="Tahoma"/>
                <a:cs typeface="Tahoma"/>
              </a:rPr>
              <a:t> </a:t>
            </a:r>
            <a:r>
              <a:rPr sz="1088" b="1" spc="-9" dirty="0">
                <a:solidFill>
                  <a:srgbClr val="FFFFFF"/>
                </a:solidFill>
                <a:latin typeface="Tahoma"/>
                <a:cs typeface="Tahoma"/>
              </a:rPr>
              <a:t>16.000</a:t>
            </a:r>
            <a:endParaRPr sz="1088">
              <a:latin typeface="Tahoma"/>
              <a:cs typeface="Tahoma"/>
            </a:endParaRPr>
          </a:p>
          <a:p>
            <a:pPr algn="ctr">
              <a:lnSpc>
                <a:spcPct val="100000"/>
              </a:lnSpc>
            </a:pPr>
            <a:r>
              <a:rPr sz="1088" b="1" spc="-9" dirty="0">
                <a:solidFill>
                  <a:srgbClr val="FFFFFF"/>
                </a:solidFill>
                <a:latin typeface="Tahoma"/>
                <a:cs typeface="Tahoma"/>
              </a:rPr>
              <a:t>husstande</a:t>
            </a:r>
            <a:endParaRPr sz="1088">
              <a:latin typeface="Tahoma"/>
              <a:cs typeface="Tahoma"/>
            </a:endParaRPr>
          </a:p>
        </p:txBody>
      </p:sp>
      <p:sp>
        <p:nvSpPr>
          <p:cNvPr id="8" name="object 8"/>
          <p:cNvSpPr txBox="1"/>
          <p:nvPr/>
        </p:nvSpPr>
        <p:spPr>
          <a:xfrm>
            <a:off x="5270287" y="3313686"/>
            <a:ext cx="1492522" cy="388327"/>
          </a:xfrm>
          <a:prstGeom prst="rect">
            <a:avLst/>
          </a:prstGeom>
          <a:solidFill>
            <a:srgbClr val="5C6F7C"/>
          </a:solidFill>
        </p:spPr>
        <p:txBody>
          <a:bodyPr vert="horz" wrap="square" lIns="0" tIns="52974" rIns="0" bIns="0" rtlCol="0">
            <a:spAutoFit/>
          </a:bodyPr>
          <a:lstStyle/>
          <a:p>
            <a:pPr marL="144530">
              <a:spcBef>
                <a:spcPts val="416"/>
              </a:spcBef>
            </a:pPr>
            <a:r>
              <a:rPr sz="1088" b="1" spc="-73" dirty="0">
                <a:solidFill>
                  <a:srgbClr val="FFFFFF"/>
                </a:solidFill>
                <a:latin typeface="Tahoma"/>
                <a:cs typeface="Tahoma"/>
              </a:rPr>
              <a:t>40.000</a:t>
            </a:r>
            <a:r>
              <a:rPr sz="1088" b="1" spc="-45" dirty="0">
                <a:solidFill>
                  <a:srgbClr val="FFFFFF"/>
                </a:solidFill>
                <a:latin typeface="Tahoma"/>
                <a:cs typeface="Tahoma"/>
              </a:rPr>
              <a:t> </a:t>
            </a:r>
            <a:r>
              <a:rPr sz="1088" b="1" spc="-63" dirty="0">
                <a:solidFill>
                  <a:srgbClr val="FFFFFF"/>
                </a:solidFill>
                <a:latin typeface="Tahoma"/>
                <a:cs typeface="Tahoma"/>
              </a:rPr>
              <a:t>biler</a:t>
            </a:r>
            <a:r>
              <a:rPr sz="1088" b="1" spc="-73" dirty="0">
                <a:solidFill>
                  <a:srgbClr val="FFFFFF"/>
                </a:solidFill>
                <a:latin typeface="Tahoma"/>
                <a:cs typeface="Tahoma"/>
              </a:rPr>
              <a:t> </a:t>
            </a:r>
            <a:r>
              <a:rPr sz="1088" b="1" spc="-9" dirty="0">
                <a:solidFill>
                  <a:srgbClr val="FFFFFF"/>
                </a:solidFill>
                <a:latin typeface="Tahoma"/>
                <a:cs typeface="Tahoma"/>
              </a:rPr>
              <a:t>fjernes</a:t>
            </a:r>
            <a:endParaRPr sz="1088">
              <a:latin typeface="Tahoma"/>
              <a:cs typeface="Tahoma"/>
            </a:endParaRPr>
          </a:p>
          <a:p>
            <a:pPr marL="199809"/>
            <a:r>
              <a:rPr sz="1088" b="1" spc="-63" dirty="0">
                <a:solidFill>
                  <a:srgbClr val="FFFFFF"/>
                </a:solidFill>
                <a:latin typeface="Tahoma"/>
                <a:cs typeface="Tahoma"/>
              </a:rPr>
              <a:t>fra</a:t>
            </a:r>
            <a:r>
              <a:rPr sz="1088" b="1" spc="-59" dirty="0">
                <a:solidFill>
                  <a:srgbClr val="FFFFFF"/>
                </a:solidFill>
                <a:latin typeface="Tahoma"/>
                <a:cs typeface="Tahoma"/>
              </a:rPr>
              <a:t> </a:t>
            </a:r>
            <a:r>
              <a:rPr sz="1088" b="1" spc="-86" dirty="0">
                <a:solidFill>
                  <a:srgbClr val="FFFFFF"/>
                </a:solidFill>
                <a:latin typeface="Tahoma"/>
                <a:cs typeface="Tahoma"/>
              </a:rPr>
              <a:t>gaderne</a:t>
            </a:r>
            <a:r>
              <a:rPr sz="1088" b="1" spc="-59" dirty="0">
                <a:solidFill>
                  <a:srgbClr val="FFFFFF"/>
                </a:solidFill>
                <a:latin typeface="Tahoma"/>
                <a:cs typeface="Tahoma"/>
              </a:rPr>
              <a:t> </a:t>
            </a:r>
            <a:r>
              <a:rPr sz="1088" b="1" spc="-45" dirty="0">
                <a:solidFill>
                  <a:srgbClr val="FFFFFF"/>
                </a:solidFill>
                <a:latin typeface="Tahoma"/>
                <a:cs typeface="Tahoma"/>
              </a:rPr>
              <a:t>i</a:t>
            </a:r>
            <a:r>
              <a:rPr sz="1088" b="1" spc="-54" dirty="0">
                <a:solidFill>
                  <a:srgbClr val="FFFFFF"/>
                </a:solidFill>
                <a:latin typeface="Tahoma"/>
                <a:cs typeface="Tahoma"/>
              </a:rPr>
              <a:t> ét </a:t>
            </a:r>
            <a:r>
              <a:rPr sz="1088" b="1" spc="-23" dirty="0">
                <a:solidFill>
                  <a:srgbClr val="FFFFFF"/>
                </a:solidFill>
                <a:latin typeface="Tahoma"/>
                <a:cs typeface="Tahoma"/>
              </a:rPr>
              <a:t>år</a:t>
            </a:r>
            <a:endParaRPr sz="1088">
              <a:latin typeface="Tahoma"/>
              <a:cs typeface="Tahoma"/>
            </a:endParaRPr>
          </a:p>
        </p:txBody>
      </p:sp>
      <p:sp>
        <p:nvSpPr>
          <p:cNvPr id="9" name="object 9"/>
          <p:cNvSpPr/>
          <p:nvPr/>
        </p:nvSpPr>
        <p:spPr>
          <a:xfrm>
            <a:off x="7805283" y="3313686"/>
            <a:ext cx="1795977" cy="438197"/>
          </a:xfrm>
          <a:custGeom>
            <a:avLst/>
            <a:gdLst/>
            <a:ahLst/>
            <a:cxnLst/>
            <a:rect l="l" t="t" r="r" b="b"/>
            <a:pathLst>
              <a:path w="1980565" h="483235">
                <a:moveTo>
                  <a:pt x="1980006" y="0"/>
                </a:moveTo>
                <a:lnTo>
                  <a:pt x="0" y="0"/>
                </a:lnTo>
                <a:lnTo>
                  <a:pt x="0" y="482752"/>
                </a:lnTo>
                <a:lnTo>
                  <a:pt x="1980006" y="482752"/>
                </a:lnTo>
                <a:lnTo>
                  <a:pt x="1980006" y="0"/>
                </a:lnTo>
                <a:close/>
              </a:path>
            </a:pathLst>
          </a:custGeom>
          <a:solidFill>
            <a:srgbClr val="5C6F7C"/>
          </a:solidFill>
        </p:spPr>
        <p:txBody>
          <a:bodyPr wrap="square" lIns="0" tIns="0" rIns="0" bIns="0" rtlCol="0"/>
          <a:lstStyle/>
          <a:p>
            <a:endParaRPr sz="1632"/>
          </a:p>
        </p:txBody>
      </p:sp>
      <p:sp>
        <p:nvSpPr>
          <p:cNvPr id="10" name="object 10"/>
          <p:cNvSpPr txBox="1"/>
          <p:nvPr/>
        </p:nvSpPr>
        <p:spPr>
          <a:xfrm>
            <a:off x="7844818" y="3355555"/>
            <a:ext cx="1718819" cy="346464"/>
          </a:xfrm>
          <a:prstGeom prst="rect">
            <a:avLst/>
          </a:prstGeom>
        </p:spPr>
        <p:txBody>
          <a:bodyPr vert="horz" wrap="square" lIns="0" tIns="11516" rIns="0" bIns="0" rtlCol="0">
            <a:spAutoFit/>
          </a:bodyPr>
          <a:lstStyle/>
          <a:p>
            <a:pPr algn="ctr">
              <a:spcBef>
                <a:spcPts val="91"/>
              </a:spcBef>
            </a:pPr>
            <a:r>
              <a:rPr sz="1088" b="1" spc="-68" dirty="0">
                <a:solidFill>
                  <a:srgbClr val="FFFFFF"/>
                </a:solidFill>
                <a:latin typeface="Tahoma"/>
                <a:cs typeface="Tahoma"/>
              </a:rPr>
              <a:t>En</a:t>
            </a:r>
            <a:r>
              <a:rPr sz="1088" b="1" spc="-59" dirty="0">
                <a:solidFill>
                  <a:srgbClr val="FFFFFF"/>
                </a:solidFill>
                <a:latin typeface="Tahoma"/>
                <a:cs typeface="Tahoma"/>
              </a:rPr>
              <a:t> </a:t>
            </a:r>
            <a:r>
              <a:rPr sz="1088" b="1" spc="-63" dirty="0">
                <a:solidFill>
                  <a:srgbClr val="FFFFFF"/>
                </a:solidFill>
                <a:latin typeface="Tahoma"/>
                <a:cs typeface="Tahoma"/>
              </a:rPr>
              <a:t>Boeing</a:t>
            </a:r>
            <a:r>
              <a:rPr sz="1088" b="1" spc="-59" dirty="0">
                <a:solidFill>
                  <a:srgbClr val="FFFFFF"/>
                </a:solidFill>
                <a:latin typeface="Tahoma"/>
                <a:cs typeface="Tahoma"/>
              </a:rPr>
              <a:t> </a:t>
            </a:r>
            <a:r>
              <a:rPr sz="1088" b="1" spc="-23" dirty="0">
                <a:solidFill>
                  <a:srgbClr val="FFFFFF"/>
                </a:solidFill>
                <a:latin typeface="Tahoma"/>
                <a:cs typeface="Tahoma"/>
              </a:rPr>
              <a:t>747</a:t>
            </a:r>
            <a:endParaRPr sz="1088">
              <a:latin typeface="Tahoma"/>
              <a:cs typeface="Tahoma"/>
            </a:endParaRPr>
          </a:p>
          <a:p>
            <a:pPr algn="ctr">
              <a:lnSpc>
                <a:spcPct val="100000"/>
              </a:lnSpc>
            </a:pPr>
            <a:r>
              <a:rPr sz="1088" b="1" spc="-59" dirty="0">
                <a:solidFill>
                  <a:srgbClr val="FFFFFF"/>
                </a:solidFill>
                <a:latin typeface="Tahoma"/>
                <a:cs typeface="Tahoma"/>
              </a:rPr>
              <a:t>flyver</a:t>
            </a:r>
            <a:r>
              <a:rPr sz="1088" b="1" spc="-68" dirty="0">
                <a:solidFill>
                  <a:srgbClr val="FFFFFF"/>
                </a:solidFill>
                <a:latin typeface="Tahoma"/>
                <a:cs typeface="Tahoma"/>
              </a:rPr>
              <a:t> </a:t>
            </a:r>
            <a:r>
              <a:rPr sz="1088" b="1" spc="-73" dirty="0">
                <a:solidFill>
                  <a:srgbClr val="FFFFFF"/>
                </a:solidFill>
                <a:latin typeface="Tahoma"/>
                <a:cs typeface="Tahoma"/>
              </a:rPr>
              <a:t>uafbrudt</a:t>
            </a:r>
            <a:r>
              <a:rPr sz="1088" b="1" spc="-45" dirty="0">
                <a:solidFill>
                  <a:srgbClr val="FFFFFF"/>
                </a:solidFill>
                <a:latin typeface="Tahoma"/>
                <a:cs typeface="Tahoma"/>
              </a:rPr>
              <a:t> i</a:t>
            </a:r>
            <a:r>
              <a:rPr sz="1088" b="1" spc="-41" dirty="0">
                <a:solidFill>
                  <a:srgbClr val="FFFFFF"/>
                </a:solidFill>
                <a:latin typeface="Tahoma"/>
                <a:cs typeface="Tahoma"/>
              </a:rPr>
              <a:t> </a:t>
            </a:r>
            <a:r>
              <a:rPr sz="1088" b="1" spc="-68" dirty="0">
                <a:solidFill>
                  <a:srgbClr val="FFFFFF"/>
                </a:solidFill>
                <a:latin typeface="Tahoma"/>
                <a:cs typeface="Tahoma"/>
              </a:rPr>
              <a:t>9</a:t>
            </a:r>
            <a:r>
              <a:rPr sz="1088" b="1" spc="-41" dirty="0">
                <a:solidFill>
                  <a:srgbClr val="FFFFFF"/>
                </a:solidFill>
                <a:latin typeface="Tahoma"/>
                <a:cs typeface="Tahoma"/>
              </a:rPr>
              <a:t> </a:t>
            </a:r>
            <a:r>
              <a:rPr sz="1088" b="1" spc="-45" dirty="0">
                <a:solidFill>
                  <a:srgbClr val="FFFFFF"/>
                </a:solidFill>
                <a:latin typeface="Tahoma"/>
                <a:cs typeface="Tahoma"/>
              </a:rPr>
              <a:t>måneder</a:t>
            </a:r>
            <a:endParaRPr sz="1088">
              <a:latin typeface="Tahoma"/>
              <a:cs typeface="Tahoma"/>
            </a:endParaRPr>
          </a:p>
        </p:txBody>
      </p:sp>
      <p:grpSp>
        <p:nvGrpSpPr>
          <p:cNvPr id="11" name="object 11"/>
          <p:cNvGrpSpPr/>
          <p:nvPr/>
        </p:nvGrpSpPr>
        <p:grpSpPr>
          <a:xfrm>
            <a:off x="5789164" y="2237152"/>
            <a:ext cx="1131484" cy="876395"/>
            <a:chOff x="5008328" y="2467081"/>
            <a:chExt cx="1247775" cy="966469"/>
          </a:xfrm>
        </p:grpSpPr>
        <p:sp>
          <p:nvSpPr>
            <p:cNvPr id="12" name="object 12"/>
            <p:cNvSpPr/>
            <p:nvPr/>
          </p:nvSpPr>
          <p:spPr>
            <a:xfrm>
              <a:off x="5008321" y="2839021"/>
              <a:ext cx="963294" cy="576580"/>
            </a:xfrm>
            <a:custGeom>
              <a:avLst/>
              <a:gdLst/>
              <a:ahLst/>
              <a:cxnLst/>
              <a:rect l="l" t="t" r="r" b="b"/>
              <a:pathLst>
                <a:path w="963295" h="576579">
                  <a:moveTo>
                    <a:pt x="963028" y="391807"/>
                  </a:moveTo>
                  <a:lnTo>
                    <a:pt x="844613" y="343979"/>
                  </a:lnTo>
                  <a:lnTo>
                    <a:pt x="901712" y="202666"/>
                  </a:lnTo>
                  <a:lnTo>
                    <a:pt x="400088" y="0"/>
                  </a:lnTo>
                  <a:lnTo>
                    <a:pt x="342988" y="141312"/>
                  </a:lnTo>
                  <a:lnTo>
                    <a:pt x="74523" y="32829"/>
                  </a:lnTo>
                  <a:lnTo>
                    <a:pt x="0" y="217284"/>
                  </a:lnTo>
                  <a:lnTo>
                    <a:pt x="888504" y="576262"/>
                  </a:lnTo>
                  <a:lnTo>
                    <a:pt x="963028" y="391807"/>
                  </a:lnTo>
                  <a:close/>
                </a:path>
              </a:pathLst>
            </a:custGeom>
            <a:solidFill>
              <a:srgbClr val="5C6F7C"/>
            </a:solidFill>
          </p:spPr>
          <p:txBody>
            <a:bodyPr wrap="square" lIns="0" tIns="0" rIns="0" bIns="0" rtlCol="0"/>
            <a:lstStyle/>
            <a:p>
              <a:endParaRPr sz="1632"/>
            </a:p>
          </p:txBody>
        </p:sp>
        <p:pic>
          <p:nvPicPr>
            <p:cNvPr id="13" name="object 13"/>
            <p:cNvPicPr/>
            <p:nvPr/>
          </p:nvPicPr>
          <p:blipFill>
            <a:blip r:embed="rId2" cstate="print"/>
            <a:stretch>
              <a:fillRect/>
            </a:stretch>
          </p:blipFill>
          <p:spPr>
            <a:xfrm>
              <a:off x="5087074" y="3032518"/>
              <a:ext cx="186583" cy="186582"/>
            </a:xfrm>
            <a:prstGeom prst="rect">
              <a:avLst/>
            </a:prstGeom>
          </p:spPr>
        </p:pic>
        <p:pic>
          <p:nvPicPr>
            <p:cNvPr id="14" name="object 14"/>
            <p:cNvPicPr/>
            <p:nvPr/>
          </p:nvPicPr>
          <p:blipFill>
            <a:blip r:embed="rId3" cstate="print"/>
            <a:stretch>
              <a:fillRect/>
            </a:stretch>
          </p:blipFill>
          <p:spPr>
            <a:xfrm>
              <a:off x="5617367" y="3246781"/>
              <a:ext cx="186583" cy="186582"/>
            </a:xfrm>
            <a:prstGeom prst="rect">
              <a:avLst/>
            </a:prstGeom>
          </p:spPr>
        </p:pic>
        <p:sp>
          <p:nvSpPr>
            <p:cNvPr id="15" name="object 15"/>
            <p:cNvSpPr/>
            <p:nvPr/>
          </p:nvSpPr>
          <p:spPr>
            <a:xfrm>
              <a:off x="5812953" y="2536382"/>
              <a:ext cx="386715" cy="322580"/>
            </a:xfrm>
            <a:custGeom>
              <a:avLst/>
              <a:gdLst/>
              <a:ahLst/>
              <a:cxnLst/>
              <a:rect l="l" t="t" r="r" b="b"/>
              <a:pathLst>
                <a:path w="386714" h="322580">
                  <a:moveTo>
                    <a:pt x="0" y="322402"/>
                  </a:moveTo>
                  <a:lnTo>
                    <a:pt x="72294" y="128535"/>
                  </a:lnTo>
                  <a:lnTo>
                    <a:pt x="136634" y="30955"/>
                  </a:lnTo>
                  <a:lnTo>
                    <a:pt x="229237" y="0"/>
                  </a:lnTo>
                  <a:lnTo>
                    <a:pt x="386321" y="6007"/>
                  </a:lnTo>
                </a:path>
              </a:pathLst>
            </a:custGeom>
            <a:ln w="25400">
              <a:solidFill>
                <a:srgbClr val="5C6F7C"/>
              </a:solidFill>
            </a:ln>
          </p:spPr>
          <p:txBody>
            <a:bodyPr wrap="square" lIns="0" tIns="0" rIns="0" bIns="0" rtlCol="0"/>
            <a:lstStyle/>
            <a:p>
              <a:endParaRPr sz="1632"/>
            </a:p>
          </p:txBody>
        </p:sp>
        <p:sp>
          <p:nvSpPr>
            <p:cNvPr id="16" name="object 16"/>
            <p:cNvSpPr/>
            <p:nvPr/>
          </p:nvSpPr>
          <p:spPr>
            <a:xfrm>
              <a:off x="6171317" y="2467081"/>
              <a:ext cx="85090" cy="147320"/>
            </a:xfrm>
            <a:custGeom>
              <a:avLst/>
              <a:gdLst/>
              <a:ahLst/>
              <a:cxnLst/>
              <a:rect l="l" t="t" r="r" b="b"/>
              <a:pathLst>
                <a:path w="85089" h="147319">
                  <a:moveTo>
                    <a:pt x="10680" y="0"/>
                  </a:moveTo>
                  <a:lnTo>
                    <a:pt x="0" y="147307"/>
                  </a:lnTo>
                  <a:lnTo>
                    <a:pt x="84556" y="79400"/>
                  </a:lnTo>
                  <a:lnTo>
                    <a:pt x="10680" y="0"/>
                  </a:lnTo>
                  <a:close/>
                </a:path>
              </a:pathLst>
            </a:custGeom>
            <a:solidFill>
              <a:srgbClr val="5C6F7C"/>
            </a:solidFill>
          </p:spPr>
          <p:txBody>
            <a:bodyPr wrap="square" lIns="0" tIns="0" rIns="0" bIns="0" rtlCol="0"/>
            <a:lstStyle/>
            <a:p>
              <a:endParaRPr sz="1632"/>
            </a:p>
          </p:txBody>
        </p:sp>
      </p:grpSp>
      <p:sp>
        <p:nvSpPr>
          <p:cNvPr id="17" name="object 17"/>
          <p:cNvSpPr/>
          <p:nvPr/>
        </p:nvSpPr>
        <p:spPr>
          <a:xfrm>
            <a:off x="9103781" y="2931969"/>
            <a:ext cx="431288" cy="0"/>
          </a:xfrm>
          <a:custGeom>
            <a:avLst/>
            <a:gdLst/>
            <a:ahLst/>
            <a:cxnLst/>
            <a:rect l="l" t="t" r="r" b="b"/>
            <a:pathLst>
              <a:path w="475615">
                <a:moveTo>
                  <a:pt x="0" y="0"/>
                </a:moveTo>
                <a:lnTo>
                  <a:pt x="475246" y="0"/>
                </a:lnTo>
              </a:path>
            </a:pathLst>
          </a:custGeom>
          <a:ln w="12700">
            <a:solidFill>
              <a:srgbClr val="5C6F7C"/>
            </a:solidFill>
          </a:ln>
        </p:spPr>
        <p:txBody>
          <a:bodyPr wrap="square" lIns="0" tIns="0" rIns="0" bIns="0" rtlCol="0"/>
          <a:lstStyle/>
          <a:p>
            <a:endParaRPr sz="1632"/>
          </a:p>
        </p:txBody>
      </p:sp>
      <p:sp>
        <p:nvSpPr>
          <p:cNvPr id="18" name="object 18"/>
          <p:cNvSpPr/>
          <p:nvPr/>
        </p:nvSpPr>
        <p:spPr>
          <a:xfrm>
            <a:off x="8703013" y="3223343"/>
            <a:ext cx="832058" cy="0"/>
          </a:xfrm>
          <a:custGeom>
            <a:avLst/>
            <a:gdLst/>
            <a:ahLst/>
            <a:cxnLst/>
            <a:rect l="l" t="t" r="r" b="b"/>
            <a:pathLst>
              <a:path w="917575">
                <a:moveTo>
                  <a:pt x="0" y="0"/>
                </a:moveTo>
                <a:lnTo>
                  <a:pt x="917206" y="0"/>
                </a:lnTo>
              </a:path>
            </a:pathLst>
          </a:custGeom>
          <a:ln w="12700">
            <a:solidFill>
              <a:srgbClr val="5C6F7C"/>
            </a:solidFill>
          </a:ln>
        </p:spPr>
        <p:txBody>
          <a:bodyPr wrap="square" lIns="0" tIns="0" rIns="0" bIns="0" rtlCol="0"/>
          <a:lstStyle/>
          <a:p>
            <a:endParaRPr sz="1632"/>
          </a:p>
        </p:txBody>
      </p:sp>
      <p:grpSp>
        <p:nvGrpSpPr>
          <p:cNvPr id="19" name="object 19"/>
          <p:cNvGrpSpPr/>
          <p:nvPr/>
        </p:nvGrpSpPr>
        <p:grpSpPr>
          <a:xfrm>
            <a:off x="8042308" y="2860796"/>
            <a:ext cx="1492522" cy="617278"/>
            <a:chOff x="7493045" y="3154822"/>
            <a:chExt cx="1645920" cy="680720"/>
          </a:xfrm>
        </p:grpSpPr>
        <p:sp>
          <p:nvSpPr>
            <p:cNvPr id="20" name="object 20"/>
            <p:cNvSpPr/>
            <p:nvPr/>
          </p:nvSpPr>
          <p:spPr>
            <a:xfrm>
              <a:off x="8605456" y="3393970"/>
              <a:ext cx="533400" cy="0"/>
            </a:xfrm>
            <a:custGeom>
              <a:avLst/>
              <a:gdLst/>
              <a:ahLst/>
              <a:cxnLst/>
              <a:rect l="l" t="t" r="r" b="b"/>
              <a:pathLst>
                <a:path w="533400">
                  <a:moveTo>
                    <a:pt x="0" y="0"/>
                  </a:moveTo>
                  <a:lnTo>
                    <a:pt x="533400" y="0"/>
                  </a:lnTo>
                </a:path>
              </a:pathLst>
            </a:custGeom>
            <a:ln w="12700">
              <a:solidFill>
                <a:srgbClr val="5C6F7C"/>
              </a:solidFill>
            </a:ln>
          </p:spPr>
          <p:txBody>
            <a:bodyPr wrap="square" lIns="0" tIns="0" rIns="0" bIns="0" rtlCol="0"/>
            <a:lstStyle/>
            <a:p>
              <a:endParaRPr sz="1632"/>
            </a:p>
          </p:txBody>
        </p:sp>
        <p:sp>
          <p:nvSpPr>
            <p:cNvPr id="21" name="object 21"/>
            <p:cNvSpPr/>
            <p:nvPr/>
          </p:nvSpPr>
          <p:spPr>
            <a:xfrm>
              <a:off x="7493038" y="3154832"/>
              <a:ext cx="1123315" cy="674370"/>
            </a:xfrm>
            <a:custGeom>
              <a:avLst/>
              <a:gdLst/>
              <a:ahLst/>
              <a:cxnLst/>
              <a:rect l="l" t="t" r="r" b="b"/>
              <a:pathLst>
                <a:path w="1123315" h="674370">
                  <a:moveTo>
                    <a:pt x="1122794" y="65532"/>
                  </a:moveTo>
                  <a:lnTo>
                    <a:pt x="1118844" y="18440"/>
                  </a:lnTo>
                  <a:lnTo>
                    <a:pt x="1112405" y="0"/>
                  </a:lnTo>
                  <a:lnTo>
                    <a:pt x="1028877" y="2946"/>
                  </a:lnTo>
                  <a:lnTo>
                    <a:pt x="874090" y="127000"/>
                  </a:lnTo>
                  <a:lnTo>
                    <a:pt x="768997" y="83629"/>
                  </a:lnTo>
                  <a:lnTo>
                    <a:pt x="693483" y="61658"/>
                  </a:lnTo>
                  <a:lnTo>
                    <a:pt x="611111" y="54305"/>
                  </a:lnTo>
                  <a:lnTo>
                    <a:pt x="485457" y="54800"/>
                  </a:lnTo>
                  <a:lnTo>
                    <a:pt x="422224" y="58597"/>
                  </a:lnTo>
                  <a:lnTo>
                    <a:pt x="360527" y="67564"/>
                  </a:lnTo>
                  <a:lnTo>
                    <a:pt x="301028" y="80594"/>
                  </a:lnTo>
                  <a:lnTo>
                    <a:pt x="244424" y="96647"/>
                  </a:lnTo>
                  <a:lnTo>
                    <a:pt x="191401" y="114642"/>
                  </a:lnTo>
                  <a:lnTo>
                    <a:pt x="142621" y="133489"/>
                  </a:lnTo>
                  <a:lnTo>
                    <a:pt x="98767" y="152146"/>
                  </a:lnTo>
                  <a:lnTo>
                    <a:pt x="60528" y="169506"/>
                  </a:lnTo>
                  <a:lnTo>
                    <a:pt x="3606" y="196126"/>
                  </a:lnTo>
                  <a:lnTo>
                    <a:pt x="0" y="200202"/>
                  </a:lnTo>
                  <a:lnTo>
                    <a:pt x="6350" y="204444"/>
                  </a:lnTo>
                  <a:lnTo>
                    <a:pt x="45669" y="213169"/>
                  </a:lnTo>
                  <a:lnTo>
                    <a:pt x="115112" y="221716"/>
                  </a:lnTo>
                  <a:lnTo>
                    <a:pt x="159131" y="225742"/>
                  </a:lnTo>
                  <a:lnTo>
                    <a:pt x="208241" y="229514"/>
                  </a:lnTo>
                  <a:lnTo>
                    <a:pt x="261670" y="232943"/>
                  </a:lnTo>
                  <a:lnTo>
                    <a:pt x="318604" y="235978"/>
                  </a:lnTo>
                  <a:lnTo>
                    <a:pt x="378218" y="238544"/>
                  </a:lnTo>
                  <a:lnTo>
                    <a:pt x="439724" y="240550"/>
                  </a:lnTo>
                  <a:lnTo>
                    <a:pt x="444779" y="240665"/>
                  </a:lnTo>
                  <a:lnTo>
                    <a:pt x="484378" y="554812"/>
                  </a:lnTo>
                  <a:lnTo>
                    <a:pt x="518477" y="674192"/>
                  </a:lnTo>
                  <a:lnTo>
                    <a:pt x="558660" y="554812"/>
                  </a:lnTo>
                  <a:lnTo>
                    <a:pt x="613930" y="242620"/>
                  </a:lnTo>
                  <a:lnTo>
                    <a:pt x="627468" y="242608"/>
                  </a:lnTo>
                  <a:lnTo>
                    <a:pt x="688441" y="241731"/>
                  </a:lnTo>
                  <a:lnTo>
                    <a:pt x="747268" y="239941"/>
                  </a:lnTo>
                  <a:lnTo>
                    <a:pt x="803135" y="237185"/>
                  </a:lnTo>
                  <a:lnTo>
                    <a:pt x="855243" y="233375"/>
                  </a:lnTo>
                  <a:lnTo>
                    <a:pt x="902779" y="228447"/>
                  </a:lnTo>
                  <a:lnTo>
                    <a:pt x="944930" y="222326"/>
                  </a:lnTo>
                  <a:lnTo>
                    <a:pt x="1009891" y="206235"/>
                  </a:lnTo>
                  <a:lnTo>
                    <a:pt x="1101229" y="128879"/>
                  </a:lnTo>
                  <a:lnTo>
                    <a:pt x="1122794" y="65532"/>
                  </a:lnTo>
                  <a:close/>
                </a:path>
              </a:pathLst>
            </a:custGeom>
            <a:solidFill>
              <a:srgbClr val="5C6F7C"/>
            </a:solidFill>
          </p:spPr>
          <p:txBody>
            <a:bodyPr wrap="square" lIns="0" tIns="0" rIns="0" bIns="0" rtlCol="0"/>
            <a:lstStyle/>
            <a:p>
              <a:endParaRPr sz="1632"/>
            </a:p>
          </p:txBody>
        </p:sp>
        <p:sp>
          <p:nvSpPr>
            <p:cNvPr id="22" name="object 22"/>
            <p:cNvSpPr/>
            <p:nvPr/>
          </p:nvSpPr>
          <p:spPr>
            <a:xfrm>
              <a:off x="7932280" y="3351505"/>
              <a:ext cx="182880" cy="477520"/>
            </a:xfrm>
            <a:custGeom>
              <a:avLst/>
              <a:gdLst/>
              <a:ahLst/>
              <a:cxnLst/>
              <a:rect l="l" t="t" r="r" b="b"/>
              <a:pathLst>
                <a:path w="182879" h="477520">
                  <a:moveTo>
                    <a:pt x="0" y="0"/>
                  </a:moveTo>
                  <a:lnTo>
                    <a:pt x="45147" y="358130"/>
                  </a:lnTo>
                  <a:lnTo>
                    <a:pt x="79241" y="477507"/>
                  </a:lnTo>
                  <a:lnTo>
                    <a:pt x="119422" y="358130"/>
                  </a:lnTo>
                  <a:lnTo>
                    <a:pt x="182829" y="0"/>
                  </a:lnTo>
                </a:path>
              </a:pathLst>
            </a:custGeom>
            <a:ln w="12700">
              <a:solidFill>
                <a:srgbClr val="FFFFFF"/>
              </a:solidFill>
            </a:ln>
          </p:spPr>
          <p:txBody>
            <a:bodyPr wrap="square" lIns="0" tIns="0" rIns="0" bIns="0" rtlCol="0"/>
            <a:lstStyle/>
            <a:p>
              <a:endParaRPr sz="1632"/>
            </a:p>
          </p:txBody>
        </p:sp>
        <p:sp>
          <p:nvSpPr>
            <p:cNvPr id="23" name="object 23"/>
            <p:cNvSpPr/>
            <p:nvPr/>
          </p:nvSpPr>
          <p:spPr>
            <a:xfrm>
              <a:off x="7647864" y="3255124"/>
              <a:ext cx="608330" cy="42545"/>
            </a:xfrm>
            <a:custGeom>
              <a:avLst/>
              <a:gdLst/>
              <a:ahLst/>
              <a:cxnLst/>
              <a:rect l="l" t="t" r="r" b="b"/>
              <a:pathLst>
                <a:path w="608329" h="42545">
                  <a:moveTo>
                    <a:pt x="129997" y="0"/>
                  </a:moveTo>
                  <a:lnTo>
                    <a:pt x="119634" y="0"/>
                  </a:lnTo>
                  <a:lnTo>
                    <a:pt x="0" y="42138"/>
                  </a:lnTo>
                  <a:lnTo>
                    <a:pt x="129997" y="42138"/>
                  </a:lnTo>
                  <a:lnTo>
                    <a:pt x="129997" y="0"/>
                  </a:lnTo>
                  <a:close/>
                </a:path>
                <a:path w="608329" h="42545">
                  <a:moveTo>
                    <a:pt x="196176" y="0"/>
                  </a:moveTo>
                  <a:lnTo>
                    <a:pt x="154038" y="0"/>
                  </a:lnTo>
                  <a:lnTo>
                    <a:pt x="154038" y="42138"/>
                  </a:lnTo>
                  <a:lnTo>
                    <a:pt x="196176" y="42138"/>
                  </a:lnTo>
                  <a:lnTo>
                    <a:pt x="196176" y="0"/>
                  </a:lnTo>
                  <a:close/>
                </a:path>
                <a:path w="608329" h="42545">
                  <a:moveTo>
                    <a:pt x="262356" y="0"/>
                  </a:moveTo>
                  <a:lnTo>
                    <a:pt x="220218" y="0"/>
                  </a:lnTo>
                  <a:lnTo>
                    <a:pt x="220218" y="42138"/>
                  </a:lnTo>
                  <a:lnTo>
                    <a:pt x="262356" y="42138"/>
                  </a:lnTo>
                  <a:lnTo>
                    <a:pt x="262356" y="0"/>
                  </a:lnTo>
                  <a:close/>
                </a:path>
                <a:path w="608329" h="42545">
                  <a:moveTo>
                    <a:pt x="336003" y="0"/>
                  </a:moveTo>
                  <a:lnTo>
                    <a:pt x="293878" y="0"/>
                  </a:lnTo>
                  <a:lnTo>
                    <a:pt x="293878" y="42138"/>
                  </a:lnTo>
                  <a:lnTo>
                    <a:pt x="336003" y="42138"/>
                  </a:lnTo>
                  <a:lnTo>
                    <a:pt x="336003" y="0"/>
                  </a:lnTo>
                  <a:close/>
                </a:path>
                <a:path w="608329" h="42545">
                  <a:moveTo>
                    <a:pt x="409676" y="0"/>
                  </a:moveTo>
                  <a:lnTo>
                    <a:pt x="367538" y="0"/>
                  </a:lnTo>
                  <a:lnTo>
                    <a:pt x="367538" y="42138"/>
                  </a:lnTo>
                  <a:lnTo>
                    <a:pt x="409676" y="42138"/>
                  </a:lnTo>
                  <a:lnTo>
                    <a:pt x="409676" y="0"/>
                  </a:lnTo>
                  <a:close/>
                </a:path>
                <a:path w="608329" h="42545">
                  <a:moveTo>
                    <a:pt x="475856" y="0"/>
                  </a:moveTo>
                  <a:lnTo>
                    <a:pt x="433717" y="0"/>
                  </a:lnTo>
                  <a:lnTo>
                    <a:pt x="433717" y="42138"/>
                  </a:lnTo>
                  <a:lnTo>
                    <a:pt x="475856" y="42138"/>
                  </a:lnTo>
                  <a:lnTo>
                    <a:pt x="475856" y="0"/>
                  </a:lnTo>
                  <a:close/>
                </a:path>
                <a:path w="608329" h="42545">
                  <a:moveTo>
                    <a:pt x="542036" y="0"/>
                  </a:moveTo>
                  <a:lnTo>
                    <a:pt x="499897" y="0"/>
                  </a:lnTo>
                  <a:lnTo>
                    <a:pt x="499897" y="42138"/>
                  </a:lnTo>
                  <a:lnTo>
                    <a:pt x="542036" y="42138"/>
                  </a:lnTo>
                  <a:lnTo>
                    <a:pt x="542036" y="0"/>
                  </a:lnTo>
                  <a:close/>
                </a:path>
                <a:path w="608329" h="42545">
                  <a:moveTo>
                    <a:pt x="608215" y="8724"/>
                  </a:moveTo>
                  <a:lnTo>
                    <a:pt x="566077" y="0"/>
                  </a:lnTo>
                  <a:lnTo>
                    <a:pt x="566077" y="42138"/>
                  </a:lnTo>
                  <a:lnTo>
                    <a:pt x="608215" y="42138"/>
                  </a:lnTo>
                  <a:lnTo>
                    <a:pt x="608215" y="8724"/>
                  </a:lnTo>
                  <a:close/>
                </a:path>
              </a:pathLst>
            </a:custGeom>
            <a:solidFill>
              <a:srgbClr val="FFFFFF"/>
            </a:solidFill>
          </p:spPr>
          <p:txBody>
            <a:bodyPr wrap="square" lIns="0" tIns="0" rIns="0" bIns="0" rtlCol="0"/>
            <a:lstStyle/>
            <a:p>
              <a:endParaRPr sz="1632"/>
            </a:p>
          </p:txBody>
        </p:sp>
      </p:grpSp>
      <p:sp>
        <p:nvSpPr>
          <p:cNvPr id="24" name="object 24"/>
          <p:cNvSpPr txBox="1"/>
          <p:nvPr/>
        </p:nvSpPr>
        <p:spPr>
          <a:xfrm>
            <a:off x="6512301" y="4529958"/>
            <a:ext cx="1700967" cy="137176"/>
          </a:xfrm>
          <a:prstGeom prst="rect">
            <a:avLst/>
          </a:prstGeom>
        </p:spPr>
        <p:txBody>
          <a:bodyPr vert="horz" wrap="square" lIns="0" tIns="11516" rIns="0" bIns="0" rtlCol="0">
            <a:spAutoFit/>
          </a:bodyPr>
          <a:lstStyle/>
          <a:p>
            <a:pPr marL="34549">
              <a:spcBef>
                <a:spcPts val="91"/>
              </a:spcBef>
            </a:pPr>
            <a:r>
              <a:rPr sz="816" dirty="0">
                <a:latin typeface="Tahoma"/>
                <a:cs typeface="Tahoma"/>
              </a:rPr>
              <a:t>200.000</a:t>
            </a:r>
            <a:r>
              <a:rPr sz="816" spc="-27" dirty="0">
                <a:latin typeface="Tahoma"/>
                <a:cs typeface="Tahoma"/>
              </a:rPr>
              <a:t> </a:t>
            </a:r>
            <a:r>
              <a:rPr sz="816" dirty="0">
                <a:latin typeface="Tahoma"/>
                <a:cs typeface="Tahoma"/>
              </a:rPr>
              <a:t>t</a:t>
            </a:r>
            <a:r>
              <a:rPr sz="816" spc="-27" dirty="0">
                <a:latin typeface="Tahoma"/>
                <a:cs typeface="Tahoma"/>
              </a:rPr>
              <a:t> </a:t>
            </a:r>
            <a:r>
              <a:rPr sz="816" spc="45" dirty="0">
                <a:latin typeface="Tahoma"/>
                <a:cs typeface="Tahoma"/>
              </a:rPr>
              <a:t>CO</a:t>
            </a:r>
            <a:r>
              <a:rPr sz="680" spc="68" baseline="-33333" dirty="0">
                <a:latin typeface="Tahoma"/>
                <a:cs typeface="Tahoma"/>
              </a:rPr>
              <a:t>2</a:t>
            </a:r>
            <a:r>
              <a:rPr sz="680" spc="-20" baseline="-33333" dirty="0">
                <a:latin typeface="Tahoma"/>
                <a:cs typeface="Tahoma"/>
              </a:rPr>
              <a:t> </a:t>
            </a:r>
            <a:r>
              <a:rPr sz="816" dirty="0">
                <a:latin typeface="Tahoma"/>
                <a:cs typeface="Tahoma"/>
              </a:rPr>
              <a:t>i</a:t>
            </a:r>
            <a:r>
              <a:rPr sz="816" spc="-27" dirty="0">
                <a:latin typeface="Tahoma"/>
                <a:cs typeface="Tahoma"/>
              </a:rPr>
              <a:t> </a:t>
            </a:r>
            <a:r>
              <a:rPr sz="816" dirty="0">
                <a:latin typeface="Tahoma"/>
                <a:cs typeface="Tahoma"/>
              </a:rPr>
              <a:t>den</a:t>
            </a:r>
            <a:r>
              <a:rPr sz="816" spc="-27" dirty="0">
                <a:latin typeface="Tahoma"/>
                <a:cs typeface="Tahoma"/>
              </a:rPr>
              <a:t> </a:t>
            </a:r>
            <a:r>
              <a:rPr sz="816" spc="-9" dirty="0">
                <a:latin typeface="Tahoma"/>
                <a:cs typeface="Tahoma"/>
              </a:rPr>
              <a:t>samlede</a:t>
            </a:r>
            <a:r>
              <a:rPr sz="816" spc="-27" dirty="0">
                <a:latin typeface="Tahoma"/>
                <a:cs typeface="Tahoma"/>
              </a:rPr>
              <a:t> </a:t>
            </a:r>
            <a:r>
              <a:rPr sz="816" spc="-9" dirty="0">
                <a:latin typeface="Tahoma"/>
                <a:cs typeface="Tahoma"/>
              </a:rPr>
              <a:t>levetid</a:t>
            </a:r>
            <a:endParaRPr sz="816">
              <a:latin typeface="Tahoma"/>
              <a:cs typeface="Tahoma"/>
            </a:endParaRPr>
          </a:p>
        </p:txBody>
      </p:sp>
      <p:sp>
        <p:nvSpPr>
          <p:cNvPr id="25" name="object 25"/>
          <p:cNvSpPr txBox="1"/>
          <p:nvPr/>
        </p:nvSpPr>
        <p:spPr>
          <a:xfrm>
            <a:off x="2993692" y="4529958"/>
            <a:ext cx="891943" cy="137176"/>
          </a:xfrm>
          <a:prstGeom prst="rect">
            <a:avLst/>
          </a:prstGeom>
        </p:spPr>
        <p:txBody>
          <a:bodyPr vert="horz" wrap="square" lIns="0" tIns="11516" rIns="0" bIns="0" rtlCol="0">
            <a:spAutoFit/>
          </a:bodyPr>
          <a:lstStyle/>
          <a:p>
            <a:pPr marL="11516">
              <a:spcBef>
                <a:spcPts val="91"/>
              </a:spcBef>
            </a:pPr>
            <a:r>
              <a:rPr sz="816" dirty="0">
                <a:latin typeface="Tahoma"/>
                <a:cs typeface="Tahoma"/>
              </a:rPr>
              <a:t>56.000</a:t>
            </a:r>
            <a:r>
              <a:rPr sz="816" spc="-14" dirty="0">
                <a:latin typeface="Tahoma"/>
                <a:cs typeface="Tahoma"/>
              </a:rPr>
              <a:t> </a:t>
            </a:r>
            <a:r>
              <a:rPr sz="816" spc="73" dirty="0">
                <a:latin typeface="Tahoma"/>
                <a:cs typeface="Tahoma"/>
              </a:rPr>
              <a:t>MWh</a:t>
            </a:r>
            <a:r>
              <a:rPr sz="816" spc="-9" dirty="0">
                <a:latin typeface="Tahoma"/>
                <a:cs typeface="Tahoma"/>
              </a:rPr>
              <a:t> årligt</a:t>
            </a:r>
            <a:endParaRPr sz="816">
              <a:latin typeface="Tahoma"/>
              <a:cs typeface="Tahoma"/>
            </a:endParaRPr>
          </a:p>
        </p:txBody>
      </p:sp>
      <p:sp>
        <p:nvSpPr>
          <p:cNvPr id="26" name="object 26"/>
          <p:cNvSpPr txBox="1">
            <a:spLocks noGrp="1"/>
          </p:cNvSpPr>
          <p:nvPr>
            <p:ph type="title"/>
          </p:nvPr>
        </p:nvSpPr>
        <p:spPr>
          <a:xfrm>
            <a:off x="2052212" y="927927"/>
            <a:ext cx="5253769" cy="346464"/>
          </a:xfrm>
          <a:prstGeom prst="rect">
            <a:avLst/>
          </a:prstGeom>
        </p:spPr>
        <p:txBody>
          <a:bodyPr vert="horz" wrap="square" lIns="0" tIns="11516" rIns="0" bIns="0" rtlCol="0" anchor="ctr">
            <a:spAutoFit/>
          </a:bodyPr>
          <a:lstStyle/>
          <a:p>
            <a:pPr marL="11516">
              <a:lnSpc>
                <a:spcPct val="100000"/>
              </a:lnSpc>
              <a:spcBef>
                <a:spcPts val="91"/>
              </a:spcBef>
            </a:pPr>
            <a:r>
              <a:rPr dirty="0"/>
              <a:t>Produktions-</a:t>
            </a:r>
            <a:r>
              <a:rPr spc="-14" dirty="0"/>
              <a:t> </a:t>
            </a:r>
            <a:r>
              <a:rPr dirty="0"/>
              <a:t>og</a:t>
            </a:r>
            <a:r>
              <a:rPr spc="-9" dirty="0"/>
              <a:t> </a:t>
            </a:r>
            <a:r>
              <a:rPr dirty="0"/>
              <a:t>klimatal</a:t>
            </a:r>
            <a:r>
              <a:rPr spc="-5" dirty="0"/>
              <a:t> </a:t>
            </a:r>
            <a:r>
              <a:rPr dirty="0"/>
              <a:t>for</a:t>
            </a:r>
            <a:r>
              <a:rPr spc="-5" dirty="0"/>
              <a:t> </a:t>
            </a:r>
            <a:r>
              <a:rPr spc="-9" dirty="0"/>
              <a:t>projektforslag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1" y="927927"/>
            <a:ext cx="2807692" cy="346464"/>
          </a:xfrm>
          <a:prstGeom prst="rect">
            <a:avLst/>
          </a:prstGeom>
        </p:spPr>
        <p:txBody>
          <a:bodyPr vert="horz" wrap="square" lIns="0" tIns="11516" rIns="0" bIns="0" rtlCol="0" anchor="ctr">
            <a:spAutoFit/>
          </a:bodyPr>
          <a:lstStyle/>
          <a:p>
            <a:pPr marL="11516">
              <a:lnSpc>
                <a:spcPct val="100000"/>
              </a:lnSpc>
              <a:spcBef>
                <a:spcPts val="91"/>
              </a:spcBef>
            </a:pPr>
            <a:r>
              <a:rPr dirty="0"/>
              <a:t>Vurdering af </a:t>
            </a:r>
            <a:r>
              <a:rPr spc="-9" dirty="0"/>
              <a:t>synlighed</a:t>
            </a:r>
            <a:endParaRPr/>
          </a:p>
        </p:txBody>
      </p:sp>
      <p:sp>
        <p:nvSpPr>
          <p:cNvPr id="3" name="object 3"/>
          <p:cNvSpPr txBox="1"/>
          <p:nvPr/>
        </p:nvSpPr>
        <p:spPr>
          <a:xfrm>
            <a:off x="2052211" y="1570223"/>
            <a:ext cx="3116330" cy="1692666"/>
          </a:xfrm>
          <a:prstGeom prst="rect">
            <a:avLst/>
          </a:prstGeom>
        </p:spPr>
        <p:txBody>
          <a:bodyPr vert="horz" wrap="square" lIns="0" tIns="11516" rIns="0" bIns="0" rtlCol="0">
            <a:spAutoFit/>
          </a:bodyPr>
          <a:lstStyle/>
          <a:p>
            <a:pPr marL="11516">
              <a:spcBef>
                <a:spcPts val="91"/>
              </a:spcBef>
            </a:pPr>
            <a:r>
              <a:rPr sz="1632" spc="-9" dirty="0">
                <a:solidFill>
                  <a:srgbClr val="636466"/>
                </a:solidFill>
                <a:latin typeface="Georgia"/>
                <a:cs typeface="Georgia"/>
              </a:rPr>
              <a:t>Landskabsbeskrivelse</a:t>
            </a:r>
            <a:endParaRPr sz="1632">
              <a:latin typeface="Georgia"/>
              <a:cs typeface="Georgia"/>
            </a:endParaRPr>
          </a:p>
          <a:p>
            <a:pPr marL="11516" marR="4607">
              <a:lnSpc>
                <a:spcPct val="200000"/>
              </a:lnSpc>
            </a:pPr>
            <a:r>
              <a:rPr sz="1632" dirty="0">
                <a:solidFill>
                  <a:srgbClr val="636466"/>
                </a:solidFill>
                <a:latin typeface="Georgia"/>
                <a:cs typeface="Georgia"/>
              </a:rPr>
              <a:t>Analyse af visuelle </a:t>
            </a:r>
            <a:r>
              <a:rPr sz="1632" spc="-9" dirty="0">
                <a:solidFill>
                  <a:srgbClr val="636466"/>
                </a:solidFill>
                <a:latin typeface="Georgia"/>
                <a:cs typeface="Georgia"/>
              </a:rPr>
              <a:t>forhold </a:t>
            </a:r>
            <a:r>
              <a:rPr sz="1632" dirty="0">
                <a:solidFill>
                  <a:srgbClr val="636466"/>
                </a:solidFill>
                <a:latin typeface="Georgia"/>
                <a:cs typeface="Georgia"/>
              </a:rPr>
              <a:t>Rekognoscering</a:t>
            </a:r>
            <a:r>
              <a:rPr sz="1632" spc="-5" dirty="0">
                <a:solidFill>
                  <a:srgbClr val="636466"/>
                </a:solidFill>
                <a:latin typeface="Georgia"/>
                <a:cs typeface="Georgia"/>
              </a:rPr>
              <a:t> </a:t>
            </a:r>
            <a:r>
              <a:rPr sz="1632" dirty="0">
                <a:solidFill>
                  <a:srgbClr val="636466"/>
                </a:solidFill>
                <a:latin typeface="Georgia"/>
                <a:cs typeface="Georgia"/>
              </a:rPr>
              <a:t>og</a:t>
            </a:r>
            <a:r>
              <a:rPr sz="1632" spc="-5" dirty="0">
                <a:solidFill>
                  <a:srgbClr val="636466"/>
                </a:solidFill>
                <a:latin typeface="Georgia"/>
                <a:cs typeface="Georgia"/>
              </a:rPr>
              <a:t> </a:t>
            </a:r>
            <a:r>
              <a:rPr sz="1632" spc="-9" dirty="0">
                <a:solidFill>
                  <a:srgbClr val="636466"/>
                </a:solidFill>
                <a:latin typeface="Georgia"/>
                <a:cs typeface="Georgia"/>
              </a:rPr>
              <a:t>fotooptagelser Visualiseringer</a:t>
            </a:r>
            <a:endParaRPr sz="1632">
              <a:latin typeface="Georgia"/>
              <a:cs typeface="Georgia"/>
            </a:endParaRPr>
          </a:p>
        </p:txBody>
      </p:sp>
      <p:pic>
        <p:nvPicPr>
          <p:cNvPr id="4" name="object 4"/>
          <p:cNvPicPr/>
          <p:nvPr/>
        </p:nvPicPr>
        <p:blipFill>
          <a:blip r:embed="rId2" cstate="print"/>
          <a:stretch>
            <a:fillRect/>
          </a:stretch>
        </p:blipFill>
        <p:spPr>
          <a:xfrm>
            <a:off x="5596996" y="3528652"/>
            <a:ext cx="4931538" cy="3080030"/>
          </a:xfrm>
          <a:prstGeom prst="rect">
            <a:avLst/>
          </a:prstGeom>
        </p:spPr>
      </p:pic>
      <p:pic>
        <p:nvPicPr>
          <p:cNvPr id="5" name="object 5"/>
          <p:cNvPicPr/>
          <p:nvPr/>
        </p:nvPicPr>
        <p:blipFill>
          <a:blip r:embed="rId3" cstate="print"/>
          <a:stretch>
            <a:fillRect/>
          </a:stretch>
        </p:blipFill>
        <p:spPr>
          <a:xfrm>
            <a:off x="5596996" y="268861"/>
            <a:ext cx="4931541" cy="310126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3731" y="6134923"/>
            <a:ext cx="897731" cy="411088"/>
          </a:xfrm>
          <a:prstGeom prst="rect">
            <a:avLst/>
          </a:prstGeom>
        </p:spPr>
      </p:pic>
      <p:grpSp>
        <p:nvGrpSpPr>
          <p:cNvPr id="3" name="object 3"/>
          <p:cNvGrpSpPr/>
          <p:nvPr/>
        </p:nvGrpSpPr>
        <p:grpSpPr>
          <a:xfrm>
            <a:off x="1662197" y="11"/>
            <a:ext cx="8866455" cy="6855696"/>
            <a:chOff x="457200" y="12"/>
            <a:chExt cx="9777730" cy="7560309"/>
          </a:xfrm>
        </p:grpSpPr>
        <p:pic>
          <p:nvPicPr>
            <p:cNvPr id="4" name="object 4"/>
            <p:cNvPicPr/>
            <p:nvPr/>
          </p:nvPicPr>
          <p:blipFill>
            <a:blip r:embed="rId3" cstate="print"/>
            <a:stretch>
              <a:fillRect/>
            </a:stretch>
          </p:blipFill>
          <p:spPr>
            <a:xfrm>
              <a:off x="2672994" y="12"/>
              <a:ext cx="7561795" cy="7559992"/>
            </a:xfrm>
            <a:prstGeom prst="rect">
              <a:avLst/>
            </a:prstGeom>
          </p:spPr>
        </p:pic>
        <p:sp>
          <p:nvSpPr>
            <p:cNvPr id="5" name="object 5"/>
            <p:cNvSpPr/>
            <p:nvPr/>
          </p:nvSpPr>
          <p:spPr>
            <a:xfrm>
              <a:off x="457200" y="1105725"/>
              <a:ext cx="2548890" cy="802640"/>
            </a:xfrm>
            <a:custGeom>
              <a:avLst/>
              <a:gdLst/>
              <a:ahLst/>
              <a:cxnLst/>
              <a:rect l="l" t="t" r="r" b="b"/>
              <a:pathLst>
                <a:path w="2548890" h="802639">
                  <a:moveTo>
                    <a:pt x="2548801" y="0"/>
                  </a:moveTo>
                  <a:lnTo>
                    <a:pt x="0" y="0"/>
                  </a:lnTo>
                  <a:lnTo>
                    <a:pt x="0" y="802614"/>
                  </a:lnTo>
                  <a:lnTo>
                    <a:pt x="2548801" y="802614"/>
                  </a:lnTo>
                  <a:lnTo>
                    <a:pt x="2548801" y="0"/>
                  </a:lnTo>
                  <a:close/>
                </a:path>
              </a:pathLst>
            </a:custGeom>
            <a:solidFill>
              <a:srgbClr val="FFFFFF"/>
            </a:solidFill>
          </p:spPr>
          <p:txBody>
            <a:bodyPr wrap="square" lIns="0" tIns="0" rIns="0" bIns="0" rtlCol="0"/>
            <a:lstStyle/>
            <a:p>
              <a:endParaRPr sz="1632"/>
            </a:p>
          </p:txBody>
        </p:sp>
      </p:grpSp>
      <p:sp>
        <p:nvSpPr>
          <p:cNvPr id="6" name="object 6"/>
          <p:cNvSpPr txBox="1"/>
          <p:nvPr/>
        </p:nvSpPr>
        <p:spPr>
          <a:xfrm>
            <a:off x="1731295" y="1101782"/>
            <a:ext cx="1677360" cy="262787"/>
          </a:xfrm>
          <a:prstGeom prst="rect">
            <a:avLst/>
          </a:prstGeom>
        </p:spPr>
        <p:txBody>
          <a:bodyPr vert="horz" wrap="square" lIns="0" tIns="11516" rIns="0" bIns="0" rtlCol="0">
            <a:spAutoFit/>
          </a:bodyPr>
          <a:lstStyle/>
          <a:p>
            <a:pPr marL="11516">
              <a:spcBef>
                <a:spcPts val="91"/>
              </a:spcBef>
            </a:pPr>
            <a:r>
              <a:rPr sz="1632" spc="-9" dirty="0">
                <a:solidFill>
                  <a:srgbClr val="636466"/>
                </a:solidFill>
                <a:latin typeface="Georgia"/>
                <a:cs typeface="Georgia"/>
              </a:rPr>
              <a:t>Fotostandpunkter</a:t>
            </a:r>
            <a:endParaRPr sz="1632">
              <a:latin typeface="Georgia"/>
              <a:cs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9113199"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A7E3065-E581-4A06-93B5-5ED07AFD46E5}"/>
              </a:ext>
            </a:extLst>
          </p:cNvPr>
          <p:cNvSpPr>
            <a:spLocks noGrp="1"/>
          </p:cNvSpPr>
          <p:nvPr>
            <p:ph idx="1"/>
          </p:nvPr>
        </p:nvSpPr>
        <p:spPr>
          <a:xfrm>
            <a:off x="1080002" y="2919369"/>
            <a:ext cx="4938414" cy="3398746"/>
          </a:xfrm>
        </p:spPr>
        <p:txBody>
          <a:bodyPr/>
          <a:lstStyle/>
          <a:p>
            <a:r>
              <a:rPr lang="da-DK" dirty="0"/>
              <a:t>I så fald kan der plantes vejtræer udenfor sikkerhedszonen (4 meter fra vejkant).</a:t>
            </a:r>
          </a:p>
          <a:p>
            <a:r>
              <a:rPr lang="da-DK" dirty="0"/>
              <a:t>Syddjurs Kommune laver en servitut, som skal sikre at træerne bevares og vedligeholdes</a:t>
            </a:r>
          </a:p>
        </p:txBody>
      </p:sp>
      <p:sp>
        <p:nvSpPr>
          <p:cNvPr id="3" name="Pladsholder til indhold 2">
            <a:extLst>
              <a:ext uri="{FF2B5EF4-FFF2-40B4-BE49-F238E27FC236}">
                <a16:creationId xmlns:a16="http://schemas.microsoft.com/office/drawing/2014/main" id="{D096847A-8B7F-410D-9CF4-D08EC742C6B1}"/>
              </a:ext>
            </a:extLst>
          </p:cNvPr>
          <p:cNvSpPr>
            <a:spLocks noGrp="1"/>
          </p:cNvSpPr>
          <p:nvPr>
            <p:ph idx="10"/>
          </p:nvPr>
        </p:nvSpPr>
        <p:spPr>
          <a:xfrm>
            <a:off x="6221086" y="2919369"/>
            <a:ext cx="4938414" cy="3398746"/>
          </a:xfrm>
        </p:spPr>
        <p:txBody>
          <a:bodyPr/>
          <a:lstStyle/>
          <a:p>
            <a:r>
              <a:rPr lang="da-DK" dirty="0"/>
              <a:t>I så fald kan der plantes vejtræer udenfor sikkerhedszonen (6 meter fra vejkanten).</a:t>
            </a:r>
          </a:p>
          <a:p>
            <a:r>
              <a:rPr lang="da-DK" dirty="0"/>
              <a:t>Syddjurs Kommune laver en servitut, som skal sikre at træerne bevares og vedligeholdes</a:t>
            </a:r>
          </a:p>
          <a:p>
            <a:endParaRPr lang="da-DK" dirty="0"/>
          </a:p>
        </p:txBody>
      </p:sp>
      <p:sp>
        <p:nvSpPr>
          <p:cNvPr id="4" name="Titel 3">
            <a:extLst>
              <a:ext uri="{FF2B5EF4-FFF2-40B4-BE49-F238E27FC236}">
                <a16:creationId xmlns:a16="http://schemas.microsoft.com/office/drawing/2014/main" id="{30BD43FA-A468-4FFF-A3D5-B91CFD34A0DF}"/>
              </a:ext>
            </a:extLst>
          </p:cNvPr>
          <p:cNvSpPr>
            <a:spLocks noGrp="1"/>
          </p:cNvSpPr>
          <p:nvPr>
            <p:ph type="title"/>
          </p:nvPr>
        </p:nvSpPr>
        <p:spPr>
          <a:xfrm>
            <a:off x="1079500" y="1052339"/>
            <a:ext cx="3775721" cy="709708"/>
          </a:xfrm>
        </p:spPr>
        <p:txBody>
          <a:bodyPr/>
          <a:lstStyle/>
          <a:p>
            <a:r>
              <a:rPr lang="da-DK" sz="3200" dirty="0">
                <a:solidFill>
                  <a:srgbClr val="B7D69A"/>
                </a:solidFill>
              </a:rPr>
              <a:t>Model A</a:t>
            </a:r>
          </a:p>
        </p:txBody>
      </p:sp>
      <p:sp>
        <p:nvSpPr>
          <p:cNvPr id="5" name="Pladsholder til slidenummer 4">
            <a:extLst>
              <a:ext uri="{FF2B5EF4-FFF2-40B4-BE49-F238E27FC236}">
                <a16:creationId xmlns:a16="http://schemas.microsoft.com/office/drawing/2014/main" id="{96527C4B-FB1C-4717-9243-1375AA06945F}"/>
              </a:ext>
            </a:extLst>
          </p:cNvPr>
          <p:cNvSpPr>
            <a:spLocks noGrp="1"/>
          </p:cNvSpPr>
          <p:nvPr>
            <p:ph type="sldNum" sz="quarter" idx="4"/>
          </p:nvPr>
        </p:nvSpPr>
        <p:spPr/>
        <p:txBody>
          <a:bodyPr/>
          <a:lstStyle/>
          <a:p>
            <a:fld id="{99270B79-1B61-4D58-8102-AFDA4AEEE5ED}" type="slidenum">
              <a:rPr lang="da-DK" noProof="0" smtClean="0"/>
              <a:pPr/>
              <a:t>6</a:t>
            </a:fld>
            <a:endParaRPr lang="da-DK" noProof="0" dirty="0"/>
          </a:p>
        </p:txBody>
      </p:sp>
      <p:sp>
        <p:nvSpPr>
          <p:cNvPr id="6" name="Tekstfelt 5">
            <a:extLst>
              <a:ext uri="{FF2B5EF4-FFF2-40B4-BE49-F238E27FC236}">
                <a16:creationId xmlns:a16="http://schemas.microsoft.com/office/drawing/2014/main" id="{0462A37C-87F7-4DE6-B272-D5021EB60C21}"/>
              </a:ext>
            </a:extLst>
          </p:cNvPr>
          <p:cNvSpPr txBox="1"/>
          <p:nvPr/>
        </p:nvSpPr>
        <p:spPr>
          <a:xfrm>
            <a:off x="1079500" y="1961598"/>
            <a:ext cx="3775721" cy="297743"/>
          </a:xfrm>
          <a:prstGeom prst="rect">
            <a:avLst/>
          </a:prstGeom>
          <a:noFill/>
        </p:spPr>
        <p:txBody>
          <a:bodyPr wrap="square" lIns="54000" tIns="36000" rIns="54000" bIns="36000" rtlCol="0">
            <a:noAutofit/>
          </a:bodyPr>
          <a:lstStyle/>
          <a:p>
            <a:pPr defTabSz="180000">
              <a:lnSpc>
                <a:spcPct val="90000"/>
              </a:lnSpc>
              <a:spcBef>
                <a:spcPts val="75"/>
              </a:spcBef>
            </a:pPr>
            <a:r>
              <a:rPr lang="da-DK" sz="1500" dirty="0">
                <a:solidFill>
                  <a:schemeClr val="accent5"/>
                </a:solidFill>
              </a:rPr>
              <a:t>Syddjurs Kommune er i dialog med politiet om, at sætte </a:t>
            </a:r>
            <a:r>
              <a:rPr lang="da-DK" sz="1500" b="1" dirty="0">
                <a:solidFill>
                  <a:schemeClr val="accent5"/>
                </a:solidFill>
              </a:rPr>
              <a:t>hastigheden ned til 60 km/t</a:t>
            </a:r>
          </a:p>
          <a:p>
            <a:pPr marL="284400" indent="-284400" defTabSz="180000">
              <a:lnSpc>
                <a:spcPct val="90000"/>
              </a:lnSpc>
              <a:spcBef>
                <a:spcPts val="75"/>
              </a:spcBef>
              <a:buFont typeface="Arial" panose="020B0604020202020204" pitchFamily="34" charset="0"/>
              <a:buChar char="•"/>
            </a:pPr>
            <a:endParaRPr lang="da-DK" sz="1400" spc="100" baseline="0" dirty="0">
              <a:solidFill>
                <a:schemeClr val="accent1"/>
              </a:solidFill>
              <a:latin typeface="Eurostile LT Std Condensed" panose="020B0406020202060204" pitchFamily="34" charset="0"/>
            </a:endParaRPr>
          </a:p>
        </p:txBody>
      </p:sp>
      <p:sp>
        <p:nvSpPr>
          <p:cNvPr id="7" name="Tekstfelt 6">
            <a:extLst>
              <a:ext uri="{FF2B5EF4-FFF2-40B4-BE49-F238E27FC236}">
                <a16:creationId xmlns:a16="http://schemas.microsoft.com/office/drawing/2014/main" id="{97A3C00C-F19D-4DD9-BBC9-5E961283E5AA}"/>
              </a:ext>
            </a:extLst>
          </p:cNvPr>
          <p:cNvSpPr txBox="1"/>
          <p:nvPr/>
        </p:nvSpPr>
        <p:spPr>
          <a:xfrm>
            <a:off x="6221086" y="1961598"/>
            <a:ext cx="3775721" cy="297743"/>
          </a:xfrm>
          <a:prstGeom prst="rect">
            <a:avLst/>
          </a:prstGeom>
          <a:noFill/>
        </p:spPr>
        <p:txBody>
          <a:bodyPr wrap="square" lIns="54000" tIns="36000" rIns="54000" bIns="36000" rtlCol="0">
            <a:noAutofit/>
          </a:bodyPr>
          <a:lstStyle/>
          <a:p>
            <a:pPr defTabSz="180000">
              <a:lnSpc>
                <a:spcPct val="90000"/>
              </a:lnSpc>
              <a:spcBef>
                <a:spcPts val="75"/>
              </a:spcBef>
            </a:pPr>
            <a:r>
              <a:rPr lang="da-DK" sz="1500" b="1" dirty="0">
                <a:solidFill>
                  <a:schemeClr val="accent5"/>
                </a:solidFill>
              </a:rPr>
              <a:t>Hastigheden fastholdes til 80 km/t</a:t>
            </a:r>
            <a:endParaRPr lang="da-DK" sz="1500" spc="100" baseline="0" dirty="0">
              <a:solidFill>
                <a:schemeClr val="accent1"/>
              </a:solidFill>
              <a:latin typeface="Eurostile LT Std Condensed" panose="020B0406020202060204" pitchFamily="34" charset="0"/>
            </a:endParaRPr>
          </a:p>
        </p:txBody>
      </p:sp>
      <p:sp>
        <p:nvSpPr>
          <p:cNvPr id="8" name="Titel 3">
            <a:extLst>
              <a:ext uri="{FF2B5EF4-FFF2-40B4-BE49-F238E27FC236}">
                <a16:creationId xmlns:a16="http://schemas.microsoft.com/office/drawing/2014/main" id="{5750FBAB-5BE6-41B5-B2D9-11D95EC5C23D}"/>
              </a:ext>
            </a:extLst>
          </p:cNvPr>
          <p:cNvSpPr txBox="1">
            <a:spLocks/>
          </p:cNvSpPr>
          <p:nvPr/>
        </p:nvSpPr>
        <p:spPr>
          <a:xfrm>
            <a:off x="6221086" y="1052339"/>
            <a:ext cx="3775721" cy="709708"/>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200" b="1" i="0" kern="1200" cap="none" spc="-150" baseline="0">
                <a:solidFill>
                  <a:srgbClr val="8E1157"/>
                </a:solidFill>
                <a:latin typeface="Arial" panose="020B0604020202020204" pitchFamily="34" charset="0"/>
                <a:ea typeface="+mj-ea"/>
                <a:cs typeface="Arial" panose="020B0604020202020204" pitchFamily="34" charset="0"/>
              </a:defRPr>
            </a:lvl1pPr>
          </a:lstStyle>
          <a:p>
            <a:r>
              <a:rPr lang="da-DK" sz="3200" dirty="0">
                <a:solidFill>
                  <a:srgbClr val="B7D69A"/>
                </a:solidFill>
              </a:rPr>
              <a:t>Model B</a:t>
            </a:r>
          </a:p>
        </p:txBody>
      </p:sp>
    </p:spTree>
    <p:extLst>
      <p:ext uri="{BB962C8B-B14F-4D97-AF65-F5344CB8AC3E}">
        <p14:creationId xmlns:p14="http://schemas.microsoft.com/office/powerpoint/2010/main" val="1631631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5738140"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49828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1:</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8" dirty="0">
                <a:latin typeface="Tahoma"/>
                <a:cs typeface="Tahoma"/>
              </a:rPr>
              <a:t>sydgående</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9113215"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174291" cy="153545"/>
          </a:xfrm>
          <a:prstGeom prst="rect">
            <a:avLst/>
          </a:prstGeom>
        </p:spPr>
        <p:txBody>
          <a:bodyPr vert="horz" wrap="square" lIns="0" tIns="13820" rIns="0" bIns="0" rtlCol="0">
            <a:spAutoFit/>
          </a:bodyPr>
          <a:lstStyle/>
          <a:p>
            <a:pPr marL="11516">
              <a:spcBef>
                <a:spcPts val="109"/>
              </a:spcBef>
            </a:pPr>
            <a:r>
              <a:rPr sz="907" b="1" spc="-95" dirty="0">
                <a:latin typeface="Tahoma"/>
                <a:cs typeface="Tahoma"/>
              </a:rPr>
              <a:t>2a:</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3" dirty="0">
                <a:latin typeface="Tahoma"/>
                <a:cs typeface="Tahoma"/>
              </a:rPr>
              <a:t> </a:t>
            </a:r>
            <a:r>
              <a:rPr sz="907" b="1" spc="-32" dirty="0">
                <a:latin typeface="Tahoma"/>
                <a:cs typeface="Tahoma"/>
              </a:rPr>
              <a:t>øst)</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9113215"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6920B-62E2-499C-8FA8-5EBB4E243D3B}"/>
              </a:ext>
            </a:extLst>
          </p:cNvPr>
          <p:cNvSpPr>
            <a:spLocks noGrp="1"/>
          </p:cNvSpPr>
          <p:nvPr>
            <p:ph type="title"/>
          </p:nvPr>
        </p:nvSpPr>
        <p:spPr/>
        <p:txBody>
          <a:bodyPr/>
          <a:lstStyle/>
          <a:p>
            <a:r>
              <a:rPr lang="da-DK" dirty="0">
                <a:latin typeface="+mn-lt"/>
                <a:ea typeface="Times New Roman" panose="02020603050405020304" pitchFamily="18" charset="0"/>
              </a:rPr>
              <a:t>T</a:t>
            </a:r>
            <a:r>
              <a:rPr lang="da-DK" dirty="0">
                <a:effectLst/>
                <a:latin typeface="+mn-lt"/>
                <a:ea typeface="Times New Roman" panose="02020603050405020304" pitchFamily="18" charset="0"/>
              </a:rPr>
              <a:t>idsplan for planlægningsproces</a:t>
            </a:r>
            <a:endParaRPr lang="da-DK" dirty="0"/>
          </a:p>
        </p:txBody>
      </p:sp>
      <p:sp>
        <p:nvSpPr>
          <p:cNvPr id="3" name="Pladsholder til slidenummer 2">
            <a:extLst>
              <a:ext uri="{FF2B5EF4-FFF2-40B4-BE49-F238E27FC236}">
                <a16:creationId xmlns:a16="http://schemas.microsoft.com/office/drawing/2014/main" id="{E666C153-1A48-4BB2-96B5-3C41EB6EDEB6}"/>
              </a:ext>
            </a:extLst>
          </p:cNvPr>
          <p:cNvSpPr>
            <a:spLocks noGrp="1"/>
          </p:cNvSpPr>
          <p:nvPr>
            <p:ph type="sldNum" sz="quarter" idx="4"/>
          </p:nvPr>
        </p:nvSpPr>
        <p:spPr/>
        <p:txBody>
          <a:bodyPr/>
          <a:lstStyle/>
          <a:p>
            <a:fld id="{99270B79-1B61-4D58-8102-AFDA4AEEE5ED}" type="slidenum">
              <a:rPr lang="da-DK" noProof="0" smtClean="0"/>
              <a:pPr/>
              <a:t>7</a:t>
            </a:fld>
            <a:endParaRPr lang="da-DK" noProof="0" dirty="0">
              <a:solidFill>
                <a:schemeClr val="bg1"/>
              </a:solidFill>
            </a:endParaRPr>
          </a:p>
        </p:txBody>
      </p:sp>
    </p:spTree>
    <p:extLst>
      <p:ext uri="{BB962C8B-B14F-4D97-AF65-F5344CB8AC3E}">
        <p14:creationId xmlns:p14="http://schemas.microsoft.com/office/powerpoint/2010/main" val="1089094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2351068"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2b:</a:t>
            </a:r>
            <a:r>
              <a:rPr sz="907" b="1" spc="-27" dirty="0">
                <a:latin typeface="Tahoma"/>
                <a:cs typeface="Tahoma"/>
              </a:rPr>
              <a:t> </a:t>
            </a:r>
            <a:r>
              <a:rPr sz="907" b="1" spc="-86" dirty="0">
                <a:latin typeface="Tahoma"/>
                <a:cs typeface="Tahoma"/>
              </a:rPr>
              <a:t>Drammelstrup,</a:t>
            </a:r>
            <a:r>
              <a:rPr sz="907" b="1" spc="-23" dirty="0">
                <a:latin typeface="Tahoma"/>
                <a:cs typeface="Tahoma"/>
              </a:rPr>
              <a:t> </a:t>
            </a:r>
            <a:r>
              <a:rPr sz="907" b="1" spc="-86" dirty="0">
                <a:latin typeface="Tahoma"/>
                <a:cs typeface="Tahoma"/>
              </a:rPr>
              <a:t>Familiesengen</a:t>
            </a:r>
            <a:r>
              <a:rPr sz="907" b="1" spc="-23" dirty="0">
                <a:latin typeface="Tahoma"/>
                <a:cs typeface="Tahoma"/>
              </a:rPr>
              <a:t> </a:t>
            </a:r>
            <a:r>
              <a:rPr sz="907" b="1" spc="-109" dirty="0">
                <a:latin typeface="Tahoma"/>
                <a:cs typeface="Tahoma"/>
              </a:rPr>
              <a:t>(mod</a:t>
            </a:r>
            <a:r>
              <a:rPr sz="907" b="1" spc="-27" dirty="0">
                <a:latin typeface="Tahoma"/>
                <a:cs typeface="Tahoma"/>
              </a:rPr>
              <a:t> </a:t>
            </a:r>
            <a:r>
              <a:rPr sz="907" b="1" spc="-54" dirty="0">
                <a:latin typeface="Tahoma"/>
                <a:cs typeface="Tahoma"/>
              </a:rPr>
              <a:t>sydøst)</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9113215"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960087"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3:</a:t>
            </a:r>
            <a:r>
              <a:rPr sz="907" b="1" spc="-50" dirty="0">
                <a:latin typeface="Tahoma"/>
                <a:cs typeface="Tahoma"/>
              </a:rPr>
              <a:t> </a:t>
            </a:r>
            <a:r>
              <a:rPr sz="907" b="1" spc="-68" dirty="0">
                <a:latin typeface="Tahoma"/>
                <a:cs typeface="Tahoma"/>
              </a:rPr>
              <a:t>P-</a:t>
            </a:r>
            <a:r>
              <a:rPr sz="907" b="1" spc="-82" dirty="0">
                <a:latin typeface="Tahoma"/>
                <a:cs typeface="Tahoma"/>
              </a:rPr>
              <a:t>plads</a:t>
            </a:r>
            <a:r>
              <a:rPr sz="907" b="1" spc="-86" dirty="0">
                <a:latin typeface="Tahoma"/>
                <a:cs typeface="Tahoma"/>
              </a:rPr>
              <a:t> </a:t>
            </a:r>
            <a:r>
              <a:rPr sz="907" b="1" spc="-68" dirty="0">
                <a:latin typeface="Tahoma"/>
                <a:cs typeface="Tahoma"/>
              </a:rPr>
              <a:t>Århus</a:t>
            </a:r>
            <a:r>
              <a:rPr sz="907" b="1" spc="-50" dirty="0">
                <a:latin typeface="Tahoma"/>
                <a:cs typeface="Tahoma"/>
              </a:rPr>
              <a:t> </a:t>
            </a:r>
            <a:r>
              <a:rPr sz="907" b="1" spc="-86" dirty="0">
                <a:latin typeface="Tahoma"/>
                <a:cs typeface="Tahoma"/>
              </a:rPr>
              <a:t>Landevej,</a:t>
            </a:r>
            <a:r>
              <a:rPr sz="907" b="1" spc="-45" dirty="0">
                <a:latin typeface="Tahoma"/>
                <a:cs typeface="Tahoma"/>
              </a:rPr>
              <a:t> </a:t>
            </a:r>
            <a:r>
              <a:rPr sz="907" b="1" spc="-59" dirty="0">
                <a:latin typeface="Tahoma"/>
                <a:cs typeface="Tahoma"/>
              </a:rPr>
              <a:t>nordgående</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89"/>
            <a:ext cx="8866338" cy="591746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9113199" y="6406407"/>
            <a:ext cx="1402694" cy="153545"/>
          </a:xfrm>
          <a:prstGeom prst="rect">
            <a:avLst/>
          </a:prstGeom>
        </p:spPr>
        <p:txBody>
          <a:bodyPr vert="horz" wrap="square" lIns="0" tIns="13820" rIns="0" bIns="0" rtlCol="0">
            <a:spAutoFit/>
          </a:bodyPr>
          <a:lstStyle/>
          <a:p>
            <a:pPr marL="11516">
              <a:spcBef>
                <a:spcPts val="109"/>
              </a:spcBef>
            </a:pPr>
            <a:r>
              <a:rPr sz="907" dirty="0">
                <a:latin typeface="Tahoma"/>
                <a:cs typeface="Tahoma"/>
              </a:rPr>
              <a:t>EKSISTERENDE</a:t>
            </a:r>
            <a:r>
              <a:rPr sz="907" spc="-27" dirty="0">
                <a:latin typeface="Tahoma"/>
                <a:cs typeface="Tahoma"/>
              </a:rPr>
              <a:t> </a:t>
            </a:r>
            <a:r>
              <a:rPr sz="907" spc="-9" dirty="0">
                <a:latin typeface="Tahoma"/>
                <a:cs typeface="Tahoma"/>
              </a:rPr>
              <a:t>FORHOLD</a:t>
            </a:r>
            <a:endParaRPr sz="907">
              <a:latin typeface="Tahoma"/>
              <a:cs typeface="Tahoma"/>
            </a:endParaRPr>
          </a:p>
        </p:txBody>
      </p:sp>
      <p:pic>
        <p:nvPicPr>
          <p:cNvPr id="4" name="object 4"/>
          <p:cNvPicPr/>
          <p:nvPr/>
        </p:nvPicPr>
        <p:blipFill>
          <a:blip r:embed="rId2" cstate="print"/>
          <a:stretch>
            <a:fillRect/>
          </a:stretch>
        </p:blipFill>
        <p:spPr>
          <a:xfrm>
            <a:off x="1662197" y="423389"/>
            <a:ext cx="8866337" cy="591731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7368776" y="6406407"/>
            <a:ext cx="3069689"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100" dirty="0">
                <a:latin typeface="Tahoma"/>
                <a:cs typeface="Tahoma"/>
              </a:rPr>
              <a:t> </a:t>
            </a:r>
            <a:r>
              <a:rPr sz="907" spc="54" dirty="0">
                <a:latin typeface="Tahoma"/>
                <a:cs typeface="Tahoma"/>
              </a:rPr>
              <a:t>AF</a:t>
            </a:r>
            <a:r>
              <a:rPr sz="907" spc="-86" dirty="0">
                <a:latin typeface="Tahoma"/>
                <a:cs typeface="Tahoma"/>
              </a:rPr>
              <a:t> </a:t>
            </a:r>
            <a:r>
              <a:rPr sz="907" dirty="0">
                <a:latin typeface="Tahoma"/>
                <a:cs typeface="Tahoma"/>
              </a:rPr>
              <a:t>FREMTIDIGE</a:t>
            </a:r>
            <a:r>
              <a:rPr sz="907" spc="-63" dirty="0">
                <a:latin typeface="Tahoma"/>
                <a:cs typeface="Tahoma"/>
              </a:rPr>
              <a:t> </a:t>
            </a:r>
            <a:r>
              <a:rPr sz="907" spc="41" dirty="0">
                <a:latin typeface="Tahoma"/>
                <a:cs typeface="Tahoma"/>
              </a:rPr>
              <a:t>FORHOLD</a:t>
            </a:r>
            <a:r>
              <a:rPr sz="907" spc="-59" dirty="0">
                <a:latin typeface="Tahoma"/>
                <a:cs typeface="Tahoma"/>
              </a:rPr>
              <a:t> </a:t>
            </a:r>
            <a:r>
              <a:rPr sz="907" dirty="0">
                <a:latin typeface="Tahoma"/>
                <a:cs typeface="Tahoma"/>
              </a:rPr>
              <a:t>-</a:t>
            </a:r>
            <a:r>
              <a:rPr sz="907" spc="-91" dirty="0">
                <a:latin typeface="Tahoma"/>
                <a:cs typeface="Tahoma"/>
              </a:rPr>
              <a:t> </a:t>
            </a:r>
            <a:r>
              <a:rPr sz="907" spc="-9" dirty="0">
                <a:latin typeface="Tahoma"/>
                <a:cs typeface="Tahoma"/>
              </a:rPr>
              <a:t>ved</a:t>
            </a:r>
            <a:r>
              <a:rPr sz="907" spc="-59" dirty="0">
                <a:latin typeface="Tahoma"/>
                <a:cs typeface="Tahoma"/>
              </a:rPr>
              <a:t> </a:t>
            </a:r>
            <a:r>
              <a:rPr sz="907" spc="-9" dirty="0">
                <a:latin typeface="Tahoma"/>
                <a:cs typeface="Tahoma"/>
              </a:rPr>
              <a:t>etablering</a:t>
            </a:r>
            <a:endParaRPr sz="907">
              <a:latin typeface="Tahoma"/>
              <a:cs typeface="Tahoma"/>
            </a:endParaRPr>
          </a:p>
        </p:txBody>
      </p:sp>
      <p:pic>
        <p:nvPicPr>
          <p:cNvPr id="4" name="object 4"/>
          <p:cNvPicPr/>
          <p:nvPr/>
        </p:nvPicPr>
        <p:blipFill>
          <a:blip r:embed="rId2" cstate="print"/>
          <a:stretch>
            <a:fillRect/>
          </a:stretch>
        </p:blipFill>
        <p:spPr>
          <a:xfrm>
            <a:off x="1662196" y="423390"/>
            <a:ext cx="8866338" cy="591731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5738139" y="6406407"/>
            <a:ext cx="4753383"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7"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50" dirty="0">
                <a:latin typeface="Tahoma"/>
                <a:cs typeface="Tahoma"/>
              </a:rPr>
              <a:t> </a:t>
            </a:r>
            <a:r>
              <a:rPr sz="907" dirty="0">
                <a:latin typeface="Tahoma"/>
                <a:cs typeface="Tahoma"/>
              </a:rPr>
              <a:t>-</a:t>
            </a:r>
            <a:r>
              <a:rPr sz="907" spc="-45" dirty="0">
                <a:latin typeface="Tahoma"/>
                <a:cs typeface="Tahoma"/>
              </a:rPr>
              <a:t> </a:t>
            </a:r>
            <a:r>
              <a:rPr sz="907" spc="-18" dirty="0">
                <a:latin typeface="Tahoma"/>
                <a:cs typeface="Tahoma"/>
              </a:rPr>
              <a:t>3,5</a:t>
            </a:r>
            <a:r>
              <a:rPr sz="907" spc="-45" dirty="0">
                <a:latin typeface="Tahoma"/>
                <a:cs typeface="Tahoma"/>
              </a:rPr>
              <a:t> </a:t>
            </a:r>
            <a:r>
              <a:rPr sz="907" spc="-18" dirty="0">
                <a:latin typeface="Tahoma"/>
                <a:cs typeface="Tahoma"/>
              </a:rPr>
              <a:t>meters</a:t>
            </a:r>
            <a:r>
              <a:rPr sz="907" spc="-50"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50"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5</a:t>
            </a:r>
            <a:r>
              <a:rPr sz="907" spc="-50"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90"/>
            <a:ext cx="8866338" cy="591731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0680" y="6406407"/>
            <a:ext cx="1561620" cy="153545"/>
          </a:xfrm>
          <a:prstGeom prst="rect">
            <a:avLst/>
          </a:prstGeom>
        </p:spPr>
        <p:txBody>
          <a:bodyPr vert="horz" wrap="square" lIns="0" tIns="13820" rIns="0" bIns="0" rtlCol="0">
            <a:spAutoFit/>
          </a:bodyPr>
          <a:lstStyle/>
          <a:p>
            <a:pPr marL="11516">
              <a:spcBef>
                <a:spcPts val="109"/>
              </a:spcBef>
            </a:pPr>
            <a:r>
              <a:rPr sz="907" b="1" spc="-86" dirty="0">
                <a:latin typeface="Tahoma"/>
                <a:cs typeface="Tahoma"/>
              </a:rPr>
              <a:t>4:</a:t>
            </a:r>
            <a:r>
              <a:rPr sz="907" b="1" spc="-91" dirty="0">
                <a:latin typeface="Tahoma"/>
                <a:cs typeface="Tahoma"/>
              </a:rPr>
              <a:t> </a:t>
            </a:r>
            <a:r>
              <a:rPr sz="907" b="1" spc="-68" dirty="0">
                <a:latin typeface="Tahoma"/>
                <a:cs typeface="Tahoma"/>
              </a:rPr>
              <a:t>Århus</a:t>
            </a:r>
            <a:r>
              <a:rPr sz="907" b="1" spc="-45" dirty="0">
                <a:latin typeface="Tahoma"/>
                <a:cs typeface="Tahoma"/>
              </a:rPr>
              <a:t> </a:t>
            </a:r>
            <a:r>
              <a:rPr sz="907" b="1" spc="-86" dirty="0">
                <a:latin typeface="Tahoma"/>
                <a:cs typeface="Tahoma"/>
              </a:rPr>
              <a:t>Landevej,</a:t>
            </a:r>
            <a:r>
              <a:rPr sz="907" b="1" spc="-50" dirty="0">
                <a:latin typeface="Tahoma"/>
                <a:cs typeface="Tahoma"/>
              </a:rPr>
              <a:t> </a:t>
            </a:r>
            <a:r>
              <a:rPr sz="907" b="1" spc="-63" dirty="0">
                <a:latin typeface="Tahoma"/>
                <a:cs typeface="Tahoma"/>
              </a:rPr>
              <a:t>nordgående</a:t>
            </a:r>
            <a:endParaRPr sz="907">
              <a:latin typeface="Tahoma"/>
              <a:cs typeface="Tahoma"/>
            </a:endParaRPr>
          </a:p>
        </p:txBody>
      </p:sp>
      <p:sp>
        <p:nvSpPr>
          <p:cNvPr id="3" name="object 3"/>
          <p:cNvSpPr txBox="1"/>
          <p:nvPr/>
        </p:nvSpPr>
        <p:spPr>
          <a:xfrm>
            <a:off x="5682696" y="6406407"/>
            <a:ext cx="4819026" cy="153545"/>
          </a:xfrm>
          <a:prstGeom prst="rect">
            <a:avLst/>
          </a:prstGeom>
        </p:spPr>
        <p:txBody>
          <a:bodyPr vert="horz" wrap="square" lIns="0" tIns="13820" rIns="0" bIns="0" rtlCol="0">
            <a:spAutoFit/>
          </a:bodyPr>
          <a:lstStyle/>
          <a:p>
            <a:pPr marL="11516">
              <a:spcBef>
                <a:spcPts val="109"/>
              </a:spcBef>
            </a:pPr>
            <a:r>
              <a:rPr sz="907" spc="-9" dirty="0">
                <a:latin typeface="Tahoma"/>
                <a:cs typeface="Tahoma"/>
              </a:rPr>
              <a:t>VISUALISERING</a:t>
            </a:r>
            <a:r>
              <a:rPr sz="907" spc="-86" dirty="0">
                <a:latin typeface="Tahoma"/>
                <a:cs typeface="Tahoma"/>
              </a:rPr>
              <a:t> </a:t>
            </a:r>
            <a:r>
              <a:rPr sz="907" spc="54" dirty="0">
                <a:latin typeface="Tahoma"/>
                <a:cs typeface="Tahoma"/>
              </a:rPr>
              <a:t>AF</a:t>
            </a:r>
            <a:r>
              <a:rPr sz="907" spc="-73" dirty="0">
                <a:latin typeface="Tahoma"/>
                <a:cs typeface="Tahoma"/>
              </a:rPr>
              <a:t> </a:t>
            </a:r>
            <a:r>
              <a:rPr sz="907" dirty="0">
                <a:latin typeface="Tahoma"/>
                <a:cs typeface="Tahoma"/>
              </a:rPr>
              <a:t>FREMTIDIGE</a:t>
            </a:r>
            <a:r>
              <a:rPr sz="907" spc="-45" dirty="0">
                <a:latin typeface="Tahoma"/>
                <a:cs typeface="Tahoma"/>
              </a:rPr>
              <a:t> </a:t>
            </a:r>
            <a:r>
              <a:rPr sz="907" spc="41" dirty="0">
                <a:latin typeface="Tahoma"/>
                <a:cs typeface="Tahoma"/>
              </a:rPr>
              <a:t>FORHOLD</a:t>
            </a:r>
            <a:r>
              <a:rPr sz="907" spc="-45" dirty="0">
                <a:latin typeface="Tahoma"/>
                <a:cs typeface="Tahoma"/>
              </a:rPr>
              <a:t> </a:t>
            </a:r>
            <a:r>
              <a:rPr sz="907" dirty="0">
                <a:latin typeface="Tahoma"/>
                <a:cs typeface="Tahoma"/>
              </a:rPr>
              <a:t>-</a:t>
            </a:r>
            <a:r>
              <a:rPr sz="907" spc="-50" dirty="0">
                <a:latin typeface="Tahoma"/>
                <a:cs typeface="Tahoma"/>
              </a:rPr>
              <a:t> </a:t>
            </a:r>
            <a:r>
              <a:rPr sz="907" spc="-18" dirty="0">
                <a:latin typeface="Tahoma"/>
                <a:cs typeface="Tahoma"/>
              </a:rPr>
              <a:t>6,5</a:t>
            </a:r>
            <a:r>
              <a:rPr sz="907" spc="-45" dirty="0">
                <a:latin typeface="Tahoma"/>
                <a:cs typeface="Tahoma"/>
              </a:rPr>
              <a:t> </a:t>
            </a:r>
            <a:r>
              <a:rPr sz="907" spc="-18" dirty="0">
                <a:latin typeface="Tahoma"/>
                <a:cs typeface="Tahoma"/>
              </a:rPr>
              <a:t>meters</a:t>
            </a:r>
            <a:r>
              <a:rPr sz="907" spc="-45" dirty="0">
                <a:latin typeface="Tahoma"/>
                <a:cs typeface="Tahoma"/>
              </a:rPr>
              <a:t> </a:t>
            </a:r>
            <a:r>
              <a:rPr sz="907" spc="-18" dirty="0">
                <a:latin typeface="Tahoma"/>
                <a:cs typeface="Tahoma"/>
              </a:rPr>
              <a:t>højt</a:t>
            </a:r>
            <a:r>
              <a:rPr sz="907" spc="-45" dirty="0">
                <a:latin typeface="Tahoma"/>
                <a:cs typeface="Tahoma"/>
              </a:rPr>
              <a:t> </a:t>
            </a:r>
            <a:r>
              <a:rPr sz="907" spc="-27" dirty="0">
                <a:latin typeface="Tahoma"/>
                <a:cs typeface="Tahoma"/>
              </a:rPr>
              <a:t>beplantningsbælte</a:t>
            </a:r>
            <a:r>
              <a:rPr sz="907" spc="-45" dirty="0">
                <a:latin typeface="Tahoma"/>
                <a:cs typeface="Tahoma"/>
              </a:rPr>
              <a:t> </a:t>
            </a:r>
            <a:r>
              <a:rPr sz="907" spc="-73" dirty="0">
                <a:latin typeface="Tahoma"/>
                <a:cs typeface="Tahoma"/>
              </a:rPr>
              <a:t>(ca.</a:t>
            </a:r>
            <a:r>
              <a:rPr sz="907" spc="-45" dirty="0">
                <a:latin typeface="Tahoma"/>
                <a:cs typeface="Tahoma"/>
              </a:rPr>
              <a:t> </a:t>
            </a:r>
            <a:r>
              <a:rPr sz="907" spc="-9" dirty="0">
                <a:latin typeface="Tahoma"/>
                <a:cs typeface="Tahoma"/>
              </a:rPr>
              <a:t>efter</a:t>
            </a:r>
            <a:r>
              <a:rPr sz="907" spc="-68" dirty="0">
                <a:latin typeface="Tahoma"/>
                <a:cs typeface="Tahoma"/>
              </a:rPr>
              <a:t> </a:t>
            </a:r>
            <a:r>
              <a:rPr sz="907" dirty="0">
                <a:latin typeface="Tahoma"/>
                <a:cs typeface="Tahoma"/>
              </a:rPr>
              <a:t>10</a:t>
            </a:r>
            <a:r>
              <a:rPr sz="907" spc="-45" dirty="0">
                <a:latin typeface="Tahoma"/>
                <a:cs typeface="Tahoma"/>
              </a:rPr>
              <a:t> </a:t>
            </a:r>
            <a:r>
              <a:rPr sz="907" spc="-23" dirty="0">
                <a:latin typeface="Tahoma"/>
                <a:cs typeface="Tahoma"/>
              </a:rPr>
              <a:t>år)</a:t>
            </a:r>
            <a:endParaRPr sz="907">
              <a:latin typeface="Tahoma"/>
              <a:cs typeface="Tahoma"/>
            </a:endParaRPr>
          </a:p>
        </p:txBody>
      </p:sp>
      <p:pic>
        <p:nvPicPr>
          <p:cNvPr id="4" name="object 4"/>
          <p:cNvPicPr/>
          <p:nvPr/>
        </p:nvPicPr>
        <p:blipFill>
          <a:blip r:embed="rId2" cstate="print"/>
          <a:stretch>
            <a:fillRect/>
          </a:stretch>
        </p:blipFill>
        <p:spPr>
          <a:xfrm>
            <a:off x="1662196" y="423390"/>
            <a:ext cx="8866338" cy="591731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2212" y="927927"/>
            <a:ext cx="2392526" cy="346464"/>
          </a:xfrm>
          <a:prstGeom prst="rect">
            <a:avLst/>
          </a:prstGeom>
        </p:spPr>
        <p:txBody>
          <a:bodyPr vert="horz" wrap="square" lIns="0" tIns="11516" rIns="0" bIns="0" rtlCol="0" anchor="ctr">
            <a:spAutoFit/>
          </a:bodyPr>
          <a:lstStyle/>
          <a:p>
            <a:pPr marL="11516">
              <a:lnSpc>
                <a:spcPct val="100000"/>
              </a:lnSpc>
              <a:spcBef>
                <a:spcPts val="91"/>
              </a:spcBef>
            </a:pPr>
            <a:r>
              <a:rPr dirty="0"/>
              <a:t>Påvirkning af </a:t>
            </a:r>
            <a:r>
              <a:rPr spc="-9" dirty="0"/>
              <a:t>natur</a:t>
            </a:r>
            <a:endParaRPr/>
          </a:p>
        </p:txBody>
      </p:sp>
      <p:sp>
        <p:nvSpPr>
          <p:cNvPr id="3" name="object 3"/>
          <p:cNvSpPr txBox="1"/>
          <p:nvPr/>
        </p:nvSpPr>
        <p:spPr>
          <a:xfrm>
            <a:off x="2052211" y="1570223"/>
            <a:ext cx="3625354" cy="2711278"/>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Beskyttede</a:t>
            </a:r>
            <a:r>
              <a:rPr sz="1632" spc="-18" dirty="0">
                <a:solidFill>
                  <a:srgbClr val="636466"/>
                </a:solidFill>
                <a:latin typeface="Georgia"/>
                <a:cs typeface="Georgia"/>
              </a:rPr>
              <a:t> </a:t>
            </a:r>
            <a:r>
              <a:rPr sz="1632" dirty="0">
                <a:solidFill>
                  <a:srgbClr val="636466"/>
                </a:solidFill>
                <a:latin typeface="Georgia"/>
                <a:cs typeface="Georgia"/>
              </a:rPr>
              <a:t>arter</a:t>
            </a:r>
            <a:r>
              <a:rPr sz="1632" spc="-9" dirty="0">
                <a:solidFill>
                  <a:srgbClr val="636466"/>
                </a:solidFill>
                <a:latin typeface="Georgia"/>
                <a:cs typeface="Georgia"/>
              </a:rPr>
              <a:t> </a:t>
            </a:r>
            <a:r>
              <a:rPr sz="1632" dirty="0">
                <a:solidFill>
                  <a:srgbClr val="636466"/>
                </a:solidFill>
                <a:latin typeface="Georgia"/>
                <a:cs typeface="Georgia"/>
              </a:rPr>
              <a:t>fx</a:t>
            </a:r>
            <a:r>
              <a:rPr sz="1632" spc="-14" dirty="0">
                <a:solidFill>
                  <a:srgbClr val="636466"/>
                </a:solidFill>
                <a:latin typeface="Georgia"/>
                <a:cs typeface="Georgia"/>
              </a:rPr>
              <a:t> </a:t>
            </a:r>
            <a:r>
              <a:rPr sz="1632" dirty="0">
                <a:solidFill>
                  <a:srgbClr val="636466"/>
                </a:solidFill>
                <a:latin typeface="Georgia"/>
                <a:cs typeface="Georgia"/>
              </a:rPr>
              <a:t>padder,</a:t>
            </a:r>
            <a:r>
              <a:rPr sz="1632" spc="-9" dirty="0">
                <a:solidFill>
                  <a:srgbClr val="636466"/>
                </a:solidFill>
                <a:latin typeface="Georgia"/>
                <a:cs typeface="Georgia"/>
              </a:rPr>
              <a:t> fugle</a:t>
            </a:r>
            <a:endParaRPr sz="1632">
              <a:latin typeface="Georgia"/>
              <a:cs typeface="Georgia"/>
            </a:endParaRPr>
          </a:p>
          <a:p>
            <a:pPr marL="11516" marR="4607">
              <a:lnSpc>
                <a:spcPct val="200000"/>
              </a:lnSpc>
            </a:pPr>
            <a:r>
              <a:rPr sz="1632" dirty="0">
                <a:solidFill>
                  <a:srgbClr val="636466"/>
                </a:solidFill>
                <a:latin typeface="Georgia"/>
                <a:cs typeface="Georgia"/>
              </a:rPr>
              <a:t>Spredningskorridorer</a:t>
            </a:r>
            <a:r>
              <a:rPr sz="1632" spc="-50" dirty="0">
                <a:solidFill>
                  <a:srgbClr val="636466"/>
                </a:solidFill>
                <a:latin typeface="Georgia"/>
                <a:cs typeface="Georgia"/>
              </a:rPr>
              <a:t> </a:t>
            </a:r>
            <a:r>
              <a:rPr sz="1632" dirty="0">
                <a:solidFill>
                  <a:srgbClr val="636466"/>
                </a:solidFill>
                <a:latin typeface="Georgia"/>
                <a:cs typeface="Georgia"/>
              </a:rPr>
              <a:t>og</a:t>
            </a:r>
            <a:r>
              <a:rPr sz="1632" spc="-50" dirty="0">
                <a:solidFill>
                  <a:srgbClr val="636466"/>
                </a:solidFill>
                <a:latin typeface="Georgia"/>
                <a:cs typeface="Georgia"/>
              </a:rPr>
              <a:t> </a:t>
            </a:r>
            <a:r>
              <a:rPr sz="1632" spc="-9" dirty="0">
                <a:solidFill>
                  <a:srgbClr val="636466"/>
                </a:solidFill>
                <a:latin typeface="Georgia"/>
                <a:cs typeface="Georgia"/>
              </a:rPr>
              <a:t>naturområder </a:t>
            </a:r>
            <a:r>
              <a:rPr sz="1632" dirty="0">
                <a:solidFill>
                  <a:srgbClr val="636466"/>
                </a:solidFill>
                <a:latin typeface="Georgia"/>
                <a:cs typeface="Georgia"/>
              </a:rPr>
              <a:t>Dyreliv</a:t>
            </a:r>
            <a:r>
              <a:rPr sz="1632" spc="-23" dirty="0">
                <a:solidFill>
                  <a:srgbClr val="636466"/>
                </a:solidFill>
                <a:latin typeface="Georgia"/>
                <a:cs typeface="Georgia"/>
              </a:rPr>
              <a:t> </a:t>
            </a:r>
            <a:r>
              <a:rPr sz="1632" dirty="0">
                <a:solidFill>
                  <a:srgbClr val="636466"/>
                </a:solidFill>
                <a:latin typeface="Georgia"/>
                <a:cs typeface="Georgia"/>
              </a:rPr>
              <a:t>og</a:t>
            </a:r>
            <a:r>
              <a:rPr sz="1632" spc="-18" dirty="0">
                <a:solidFill>
                  <a:srgbClr val="636466"/>
                </a:solidFill>
                <a:latin typeface="Georgia"/>
                <a:cs typeface="Georgia"/>
              </a:rPr>
              <a:t> </a:t>
            </a:r>
            <a:r>
              <a:rPr sz="1632" spc="-9" dirty="0">
                <a:solidFill>
                  <a:srgbClr val="636466"/>
                </a:solidFill>
                <a:latin typeface="Georgia"/>
                <a:cs typeface="Georgia"/>
              </a:rPr>
              <a:t>faunapassage</a:t>
            </a:r>
            <a:endParaRPr sz="1632">
              <a:latin typeface="Georgia"/>
              <a:cs typeface="Georgia"/>
            </a:endParaRPr>
          </a:p>
          <a:p>
            <a:pPr>
              <a:lnSpc>
                <a:spcPct val="100000"/>
              </a:lnSpc>
            </a:pPr>
            <a:endParaRPr sz="1723">
              <a:latin typeface="Georgia"/>
              <a:cs typeface="Georgia"/>
            </a:endParaRPr>
          </a:p>
          <a:p>
            <a:pPr marL="11516"/>
            <a:r>
              <a:rPr sz="1632" spc="-9" dirty="0">
                <a:solidFill>
                  <a:srgbClr val="636466"/>
                </a:solidFill>
                <a:latin typeface="Georgia"/>
                <a:cs typeface="Georgia"/>
              </a:rPr>
              <a:t>Biodiversitet</a:t>
            </a:r>
            <a:endParaRPr sz="1632">
              <a:latin typeface="Georgia"/>
              <a:cs typeface="Georgia"/>
            </a:endParaRPr>
          </a:p>
          <a:p>
            <a:pPr marL="11516" marR="85797">
              <a:lnSpc>
                <a:spcPct val="200000"/>
              </a:lnSpc>
            </a:pPr>
            <a:r>
              <a:rPr sz="1632" dirty="0">
                <a:solidFill>
                  <a:srgbClr val="636466"/>
                </a:solidFill>
                <a:latin typeface="Georgia"/>
                <a:cs typeface="Georgia"/>
              </a:rPr>
              <a:t>Opslag</a:t>
            </a:r>
            <a:r>
              <a:rPr sz="1632" spc="-27" dirty="0">
                <a:solidFill>
                  <a:srgbClr val="636466"/>
                </a:solidFill>
                <a:latin typeface="Georgia"/>
                <a:cs typeface="Georgia"/>
              </a:rPr>
              <a:t> </a:t>
            </a:r>
            <a:r>
              <a:rPr sz="1632" dirty="0">
                <a:solidFill>
                  <a:srgbClr val="636466"/>
                </a:solidFill>
                <a:latin typeface="Georgia"/>
                <a:cs typeface="Georgia"/>
              </a:rPr>
              <a:t>af</a:t>
            </a:r>
            <a:r>
              <a:rPr sz="1632" spc="-9" dirty="0">
                <a:solidFill>
                  <a:srgbClr val="636466"/>
                </a:solidFill>
                <a:latin typeface="Georgia"/>
                <a:cs typeface="Georgia"/>
              </a:rPr>
              <a:t> </a:t>
            </a:r>
            <a:r>
              <a:rPr sz="1632" dirty="0">
                <a:solidFill>
                  <a:srgbClr val="636466"/>
                </a:solidFill>
                <a:latin typeface="Georgia"/>
                <a:cs typeface="Georgia"/>
              </a:rPr>
              <a:t>diverse</a:t>
            </a:r>
            <a:r>
              <a:rPr sz="1632" spc="-18" dirty="0">
                <a:solidFill>
                  <a:srgbClr val="636466"/>
                </a:solidFill>
                <a:latin typeface="Georgia"/>
                <a:cs typeface="Georgia"/>
              </a:rPr>
              <a:t> </a:t>
            </a:r>
            <a:r>
              <a:rPr sz="1632" dirty="0">
                <a:solidFill>
                  <a:srgbClr val="636466"/>
                </a:solidFill>
                <a:latin typeface="Georgia"/>
                <a:cs typeface="Georgia"/>
              </a:rPr>
              <a:t>registre</a:t>
            </a:r>
            <a:r>
              <a:rPr sz="1632" spc="-9" dirty="0">
                <a:solidFill>
                  <a:srgbClr val="636466"/>
                </a:solidFill>
                <a:latin typeface="Georgia"/>
                <a:cs typeface="Georgia"/>
              </a:rPr>
              <a:t> </a:t>
            </a:r>
            <a:r>
              <a:rPr sz="1632" dirty="0">
                <a:solidFill>
                  <a:srgbClr val="636466"/>
                </a:solidFill>
                <a:latin typeface="Georgia"/>
                <a:cs typeface="Georgia"/>
              </a:rPr>
              <a:t>og</a:t>
            </a:r>
            <a:r>
              <a:rPr sz="1632" spc="-14" dirty="0">
                <a:solidFill>
                  <a:srgbClr val="636466"/>
                </a:solidFill>
                <a:latin typeface="Georgia"/>
                <a:cs typeface="Georgia"/>
              </a:rPr>
              <a:t> </a:t>
            </a:r>
            <a:r>
              <a:rPr sz="1632" spc="-9" dirty="0">
                <a:solidFill>
                  <a:srgbClr val="636466"/>
                </a:solidFill>
                <a:latin typeface="Georgia"/>
                <a:cs typeface="Georgia"/>
              </a:rPr>
              <a:t>databaser Feltundersøgelse</a:t>
            </a:r>
            <a:endParaRPr sz="1632">
              <a:latin typeface="Georgia"/>
              <a:cs typeface="Georgia"/>
            </a:endParaRPr>
          </a:p>
        </p:txBody>
      </p:sp>
      <p:pic>
        <p:nvPicPr>
          <p:cNvPr id="4" name="object 4"/>
          <p:cNvPicPr/>
          <p:nvPr/>
        </p:nvPicPr>
        <p:blipFill>
          <a:blip r:embed="rId2" cstate="print"/>
          <a:stretch>
            <a:fillRect/>
          </a:stretch>
        </p:blipFill>
        <p:spPr>
          <a:xfrm>
            <a:off x="5804290" y="268861"/>
            <a:ext cx="4931538" cy="3101267"/>
          </a:xfrm>
          <a:prstGeom prst="rect">
            <a:avLst/>
          </a:prstGeom>
        </p:spPr>
      </p:pic>
      <p:pic>
        <p:nvPicPr>
          <p:cNvPr id="5" name="object 5"/>
          <p:cNvPicPr/>
          <p:nvPr/>
        </p:nvPicPr>
        <p:blipFill>
          <a:blip r:embed="rId3" cstate="print"/>
          <a:stretch>
            <a:fillRect/>
          </a:stretch>
        </p:blipFill>
        <p:spPr>
          <a:xfrm>
            <a:off x="5804290" y="3507426"/>
            <a:ext cx="4931538" cy="30814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E676790F-0091-43EC-80C5-FED7D4FFDE00}"/>
              </a:ext>
            </a:extLst>
          </p:cNvPr>
          <p:cNvSpPr>
            <a:spLocks noGrp="1"/>
          </p:cNvSpPr>
          <p:nvPr>
            <p:ph type="sldNum" sz="quarter" idx="4"/>
          </p:nvPr>
        </p:nvSpPr>
        <p:spPr/>
        <p:txBody>
          <a:bodyPr/>
          <a:lstStyle/>
          <a:p>
            <a:fld id="{99270B79-1B61-4D58-8102-AFDA4AEEE5ED}" type="slidenum">
              <a:rPr lang="da-DK" noProof="0" smtClean="0"/>
              <a:pPr/>
              <a:t>8</a:t>
            </a:fld>
            <a:endParaRPr lang="da-DK" noProof="0" dirty="0"/>
          </a:p>
        </p:txBody>
      </p:sp>
      <p:pic>
        <p:nvPicPr>
          <p:cNvPr id="1026" name="Picture 2">
            <a:extLst>
              <a:ext uri="{FF2B5EF4-FFF2-40B4-BE49-F238E27FC236}">
                <a16:creationId xmlns:a16="http://schemas.microsoft.com/office/drawing/2014/main" id="{7FA4BCB9-B740-4CB7-B15E-030350F59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1778" y="276838"/>
            <a:ext cx="4988443" cy="592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365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87705" y="11"/>
            <a:ext cx="6855408" cy="6855408"/>
          </a:xfrm>
          <a:prstGeom prst="rect">
            <a:avLst/>
          </a:prstGeom>
        </p:spPr>
      </p:pic>
      <p:sp>
        <p:nvSpPr>
          <p:cNvPr id="3" name="object 3"/>
          <p:cNvSpPr txBox="1">
            <a:spLocks noGrp="1"/>
          </p:cNvSpPr>
          <p:nvPr>
            <p:ph type="title"/>
          </p:nvPr>
        </p:nvSpPr>
        <p:spPr>
          <a:xfrm>
            <a:off x="2052212" y="927927"/>
            <a:ext cx="742230" cy="346464"/>
          </a:xfrm>
          <a:prstGeom prst="rect">
            <a:avLst/>
          </a:prstGeom>
        </p:spPr>
        <p:txBody>
          <a:bodyPr vert="horz" wrap="square" lIns="0" tIns="11516" rIns="0" bIns="0" rtlCol="0" anchor="ctr">
            <a:spAutoFit/>
          </a:bodyPr>
          <a:lstStyle/>
          <a:p>
            <a:pPr marL="11516">
              <a:lnSpc>
                <a:spcPct val="100000"/>
              </a:lnSpc>
              <a:spcBef>
                <a:spcPts val="91"/>
              </a:spcBef>
            </a:pPr>
            <a:r>
              <a:rPr spc="-9" dirty="0"/>
              <a:t>Natur</a:t>
            </a:r>
            <a:endParaRPr/>
          </a:p>
        </p:txBody>
      </p:sp>
      <p:pic>
        <p:nvPicPr>
          <p:cNvPr id="4" name="object 4"/>
          <p:cNvPicPr/>
          <p:nvPr/>
        </p:nvPicPr>
        <p:blipFill>
          <a:blip r:embed="rId3" cstate="print"/>
          <a:stretch>
            <a:fillRect/>
          </a:stretch>
        </p:blipFill>
        <p:spPr>
          <a:xfrm>
            <a:off x="1503582" y="3616557"/>
            <a:ext cx="2389095" cy="224192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87705" y="11"/>
            <a:ext cx="6855408" cy="6855408"/>
          </a:xfrm>
          <a:prstGeom prst="rect">
            <a:avLst/>
          </a:prstGeom>
        </p:spPr>
      </p:pic>
      <p:sp>
        <p:nvSpPr>
          <p:cNvPr id="3" name="object 3"/>
          <p:cNvSpPr txBox="1">
            <a:spLocks noGrp="1"/>
          </p:cNvSpPr>
          <p:nvPr>
            <p:ph type="title"/>
          </p:nvPr>
        </p:nvSpPr>
        <p:spPr>
          <a:xfrm>
            <a:off x="2052211" y="926346"/>
            <a:ext cx="1801736" cy="681299"/>
          </a:xfrm>
          <a:prstGeom prst="rect">
            <a:avLst/>
          </a:prstGeom>
        </p:spPr>
        <p:txBody>
          <a:bodyPr vert="horz" wrap="square" lIns="0" tIns="11516" rIns="0" bIns="0" rtlCol="0" anchor="ctr">
            <a:spAutoFit/>
          </a:bodyPr>
          <a:lstStyle/>
          <a:p>
            <a:pPr marL="11516" marR="4607">
              <a:lnSpc>
                <a:spcPct val="100000"/>
              </a:lnSpc>
              <a:spcBef>
                <a:spcPts val="91"/>
              </a:spcBef>
            </a:pPr>
            <a:r>
              <a:rPr spc="-9" dirty="0"/>
              <a:t>Grønt Danmarkskort</a:t>
            </a:r>
            <a:endParaRPr/>
          </a:p>
        </p:txBody>
      </p:sp>
      <p:pic>
        <p:nvPicPr>
          <p:cNvPr id="4" name="object 4"/>
          <p:cNvPicPr/>
          <p:nvPr/>
        </p:nvPicPr>
        <p:blipFill>
          <a:blip r:embed="rId3" cstate="print"/>
          <a:stretch>
            <a:fillRect/>
          </a:stretch>
        </p:blipFill>
        <p:spPr>
          <a:xfrm>
            <a:off x="1438067" y="4644535"/>
            <a:ext cx="2554408" cy="113109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1919" y="2599192"/>
            <a:ext cx="2219781" cy="2462201"/>
            <a:chOff x="6158255" y="2866331"/>
            <a:chExt cx="2447925" cy="2715260"/>
          </a:xfrm>
        </p:grpSpPr>
        <p:sp>
          <p:nvSpPr>
            <p:cNvPr id="3" name="object 3"/>
            <p:cNvSpPr/>
            <p:nvPr/>
          </p:nvSpPr>
          <p:spPr>
            <a:xfrm>
              <a:off x="6165411" y="2873488"/>
              <a:ext cx="2433320" cy="2701290"/>
            </a:xfrm>
            <a:custGeom>
              <a:avLst/>
              <a:gdLst/>
              <a:ahLst/>
              <a:cxnLst/>
              <a:rect l="l" t="t" r="r" b="b"/>
              <a:pathLst>
                <a:path w="2433320" h="2701290">
                  <a:moveTo>
                    <a:pt x="2433205" y="0"/>
                  </a:moveTo>
                  <a:lnTo>
                    <a:pt x="0" y="0"/>
                  </a:lnTo>
                  <a:lnTo>
                    <a:pt x="0" y="2700832"/>
                  </a:lnTo>
                  <a:lnTo>
                    <a:pt x="2433205" y="2453411"/>
                  </a:lnTo>
                  <a:lnTo>
                    <a:pt x="2433205" y="0"/>
                  </a:lnTo>
                  <a:close/>
                </a:path>
              </a:pathLst>
            </a:custGeom>
            <a:solidFill>
              <a:srgbClr val="C0D3B8"/>
            </a:solidFill>
          </p:spPr>
          <p:txBody>
            <a:bodyPr wrap="square" lIns="0" tIns="0" rIns="0" bIns="0" rtlCol="0"/>
            <a:lstStyle/>
            <a:p>
              <a:endParaRPr sz="1632"/>
            </a:p>
          </p:txBody>
        </p:sp>
        <p:sp>
          <p:nvSpPr>
            <p:cNvPr id="4" name="object 4"/>
            <p:cNvSpPr/>
            <p:nvPr/>
          </p:nvSpPr>
          <p:spPr>
            <a:xfrm>
              <a:off x="6165411" y="2873488"/>
              <a:ext cx="2433320" cy="2701290"/>
            </a:xfrm>
            <a:custGeom>
              <a:avLst/>
              <a:gdLst/>
              <a:ahLst/>
              <a:cxnLst/>
              <a:rect l="l" t="t" r="r" b="b"/>
              <a:pathLst>
                <a:path w="2433320" h="2701290">
                  <a:moveTo>
                    <a:pt x="2433205" y="2453411"/>
                  </a:moveTo>
                  <a:lnTo>
                    <a:pt x="0" y="2700832"/>
                  </a:lnTo>
                  <a:lnTo>
                    <a:pt x="0" y="0"/>
                  </a:lnTo>
                  <a:lnTo>
                    <a:pt x="2433205" y="0"/>
                  </a:lnTo>
                  <a:lnTo>
                    <a:pt x="2433205" y="2453411"/>
                  </a:lnTo>
                  <a:close/>
                </a:path>
              </a:pathLst>
            </a:custGeom>
            <a:ln w="14312">
              <a:solidFill>
                <a:srgbClr val="3B7C35"/>
              </a:solidFill>
              <a:prstDash val="dash"/>
            </a:ln>
          </p:spPr>
          <p:txBody>
            <a:bodyPr wrap="square" lIns="0" tIns="0" rIns="0" bIns="0" rtlCol="0"/>
            <a:lstStyle/>
            <a:p>
              <a:endParaRPr sz="1632"/>
            </a:p>
          </p:txBody>
        </p:sp>
      </p:grpSp>
      <p:sp>
        <p:nvSpPr>
          <p:cNvPr id="5" name="object 5"/>
          <p:cNvSpPr/>
          <p:nvPr/>
        </p:nvSpPr>
        <p:spPr>
          <a:xfrm>
            <a:off x="9320803" y="4280475"/>
            <a:ext cx="977164" cy="404801"/>
          </a:xfrm>
          <a:custGeom>
            <a:avLst/>
            <a:gdLst/>
            <a:ahLst/>
            <a:cxnLst/>
            <a:rect l="l" t="t" r="r" b="b"/>
            <a:pathLst>
              <a:path w="1077595" h="446404">
                <a:moveTo>
                  <a:pt x="1077226" y="0"/>
                </a:moveTo>
                <a:lnTo>
                  <a:pt x="0" y="0"/>
                </a:lnTo>
                <a:lnTo>
                  <a:pt x="0" y="445973"/>
                </a:lnTo>
                <a:lnTo>
                  <a:pt x="1077226" y="445973"/>
                </a:lnTo>
                <a:lnTo>
                  <a:pt x="1077226" y="0"/>
                </a:lnTo>
                <a:close/>
              </a:path>
            </a:pathLst>
          </a:custGeom>
          <a:solidFill>
            <a:srgbClr val="737F84"/>
          </a:solidFill>
        </p:spPr>
        <p:txBody>
          <a:bodyPr wrap="square" lIns="0" tIns="0" rIns="0" bIns="0" rtlCol="0"/>
          <a:lstStyle/>
          <a:p>
            <a:endParaRPr sz="1632"/>
          </a:p>
        </p:txBody>
      </p:sp>
      <p:sp>
        <p:nvSpPr>
          <p:cNvPr id="6" name="object 6"/>
          <p:cNvSpPr/>
          <p:nvPr/>
        </p:nvSpPr>
        <p:spPr>
          <a:xfrm>
            <a:off x="3190614" y="4830093"/>
            <a:ext cx="154319" cy="404801"/>
          </a:xfrm>
          <a:custGeom>
            <a:avLst/>
            <a:gdLst/>
            <a:ahLst/>
            <a:cxnLst/>
            <a:rect l="l" t="t" r="r" b="b"/>
            <a:pathLst>
              <a:path w="170180" h="446404">
                <a:moveTo>
                  <a:pt x="170014" y="0"/>
                </a:moveTo>
                <a:lnTo>
                  <a:pt x="0" y="0"/>
                </a:lnTo>
                <a:lnTo>
                  <a:pt x="0" y="445960"/>
                </a:lnTo>
                <a:lnTo>
                  <a:pt x="170014" y="445960"/>
                </a:lnTo>
                <a:lnTo>
                  <a:pt x="170014" y="0"/>
                </a:lnTo>
                <a:close/>
              </a:path>
            </a:pathLst>
          </a:custGeom>
          <a:solidFill>
            <a:srgbClr val="737F84"/>
          </a:solidFill>
        </p:spPr>
        <p:txBody>
          <a:bodyPr wrap="square" lIns="0" tIns="0" rIns="0" bIns="0" rtlCol="0"/>
          <a:lstStyle/>
          <a:p>
            <a:endParaRPr sz="1632"/>
          </a:p>
        </p:txBody>
      </p:sp>
      <p:sp>
        <p:nvSpPr>
          <p:cNvPr id="7" name="object 7"/>
          <p:cNvSpPr/>
          <p:nvPr/>
        </p:nvSpPr>
        <p:spPr>
          <a:xfrm>
            <a:off x="4770775" y="4481312"/>
            <a:ext cx="698468" cy="696165"/>
          </a:xfrm>
          <a:custGeom>
            <a:avLst/>
            <a:gdLst/>
            <a:ahLst/>
            <a:cxnLst/>
            <a:rect l="l" t="t" r="r" b="b"/>
            <a:pathLst>
              <a:path w="770254" h="767714">
                <a:moveTo>
                  <a:pt x="769515" y="677359"/>
                </a:moveTo>
                <a:lnTo>
                  <a:pt x="621931" y="677359"/>
                </a:lnTo>
                <a:lnTo>
                  <a:pt x="678675" y="720971"/>
                </a:lnTo>
                <a:lnTo>
                  <a:pt x="745871" y="767338"/>
                </a:lnTo>
                <a:lnTo>
                  <a:pt x="752576" y="751184"/>
                </a:lnTo>
                <a:lnTo>
                  <a:pt x="757265" y="710824"/>
                </a:lnTo>
                <a:lnTo>
                  <a:pt x="758483" y="704438"/>
                </a:lnTo>
                <a:lnTo>
                  <a:pt x="762409" y="696533"/>
                </a:lnTo>
                <a:lnTo>
                  <a:pt x="770229" y="683810"/>
                </a:lnTo>
                <a:lnTo>
                  <a:pt x="769515" y="677359"/>
                </a:lnTo>
                <a:close/>
              </a:path>
              <a:path w="770254" h="767714">
                <a:moveTo>
                  <a:pt x="750766" y="521702"/>
                </a:moveTo>
                <a:lnTo>
                  <a:pt x="386534" y="521702"/>
                </a:lnTo>
                <a:lnTo>
                  <a:pt x="389724" y="522139"/>
                </a:lnTo>
                <a:lnTo>
                  <a:pt x="395863" y="528245"/>
                </a:lnTo>
                <a:lnTo>
                  <a:pt x="402926" y="531805"/>
                </a:lnTo>
                <a:lnTo>
                  <a:pt x="501884" y="572538"/>
                </a:lnTo>
                <a:lnTo>
                  <a:pt x="523744" y="586776"/>
                </a:lnTo>
                <a:lnTo>
                  <a:pt x="520282" y="600605"/>
                </a:lnTo>
                <a:lnTo>
                  <a:pt x="500285" y="616819"/>
                </a:lnTo>
                <a:lnTo>
                  <a:pt x="508860" y="621256"/>
                </a:lnTo>
                <a:lnTo>
                  <a:pt x="544855" y="648593"/>
                </a:lnTo>
                <a:lnTo>
                  <a:pt x="583807" y="679654"/>
                </a:lnTo>
                <a:lnTo>
                  <a:pt x="604820" y="693004"/>
                </a:lnTo>
                <a:lnTo>
                  <a:pt x="615119" y="691340"/>
                </a:lnTo>
                <a:lnTo>
                  <a:pt x="621931" y="677359"/>
                </a:lnTo>
                <a:lnTo>
                  <a:pt x="769515" y="677359"/>
                </a:lnTo>
                <a:lnTo>
                  <a:pt x="752576" y="524336"/>
                </a:lnTo>
                <a:lnTo>
                  <a:pt x="750766" y="521702"/>
                </a:lnTo>
                <a:close/>
              </a:path>
              <a:path w="770254" h="767714">
                <a:moveTo>
                  <a:pt x="495125" y="614149"/>
                </a:moveTo>
                <a:lnTo>
                  <a:pt x="493977" y="617241"/>
                </a:lnTo>
                <a:lnTo>
                  <a:pt x="495744" y="620501"/>
                </a:lnTo>
                <a:lnTo>
                  <a:pt x="500285" y="616819"/>
                </a:lnTo>
                <a:lnTo>
                  <a:pt x="495125" y="614149"/>
                </a:lnTo>
                <a:close/>
              </a:path>
              <a:path w="770254" h="767714">
                <a:moveTo>
                  <a:pt x="265731" y="422738"/>
                </a:moveTo>
                <a:lnTo>
                  <a:pt x="269603" y="429103"/>
                </a:lnTo>
                <a:lnTo>
                  <a:pt x="348430" y="555689"/>
                </a:lnTo>
                <a:lnTo>
                  <a:pt x="363751" y="579805"/>
                </a:lnTo>
                <a:lnTo>
                  <a:pt x="352057" y="559718"/>
                </a:lnTo>
                <a:lnTo>
                  <a:pt x="314185" y="496358"/>
                </a:lnTo>
                <a:lnTo>
                  <a:pt x="310466" y="490235"/>
                </a:lnTo>
                <a:lnTo>
                  <a:pt x="308673" y="481763"/>
                </a:lnTo>
                <a:lnTo>
                  <a:pt x="729847" y="481763"/>
                </a:lnTo>
                <a:lnTo>
                  <a:pt x="729665" y="481207"/>
                </a:lnTo>
                <a:lnTo>
                  <a:pt x="721577" y="479769"/>
                </a:lnTo>
                <a:lnTo>
                  <a:pt x="644204" y="479769"/>
                </a:lnTo>
                <a:lnTo>
                  <a:pt x="611499" y="471958"/>
                </a:lnTo>
                <a:lnTo>
                  <a:pt x="557549" y="451172"/>
                </a:lnTo>
                <a:lnTo>
                  <a:pt x="283565" y="451172"/>
                </a:lnTo>
                <a:lnTo>
                  <a:pt x="265731" y="422738"/>
                </a:lnTo>
                <a:close/>
              </a:path>
              <a:path w="770254" h="767714">
                <a:moveTo>
                  <a:pt x="729847" y="481763"/>
                </a:moveTo>
                <a:lnTo>
                  <a:pt x="308673" y="481763"/>
                </a:lnTo>
                <a:lnTo>
                  <a:pt x="322854" y="485793"/>
                </a:lnTo>
                <a:lnTo>
                  <a:pt x="367055" y="517174"/>
                </a:lnTo>
                <a:lnTo>
                  <a:pt x="415322" y="554742"/>
                </a:lnTo>
                <a:lnTo>
                  <a:pt x="433773" y="567782"/>
                </a:lnTo>
                <a:lnTo>
                  <a:pt x="424532" y="556759"/>
                </a:lnTo>
                <a:lnTo>
                  <a:pt x="395863" y="528245"/>
                </a:lnTo>
                <a:lnTo>
                  <a:pt x="386276" y="523413"/>
                </a:lnTo>
                <a:lnTo>
                  <a:pt x="386534" y="521702"/>
                </a:lnTo>
                <a:lnTo>
                  <a:pt x="750766" y="521702"/>
                </a:lnTo>
                <a:lnTo>
                  <a:pt x="735799" y="499914"/>
                </a:lnTo>
                <a:lnTo>
                  <a:pt x="729847" y="481763"/>
                </a:lnTo>
                <a:close/>
              </a:path>
              <a:path w="770254" h="767714">
                <a:moveTo>
                  <a:pt x="386534" y="521702"/>
                </a:moveTo>
                <a:lnTo>
                  <a:pt x="386276" y="523413"/>
                </a:lnTo>
                <a:lnTo>
                  <a:pt x="395863" y="528245"/>
                </a:lnTo>
                <a:lnTo>
                  <a:pt x="389724" y="522139"/>
                </a:lnTo>
                <a:lnTo>
                  <a:pt x="386534" y="521702"/>
                </a:lnTo>
                <a:close/>
              </a:path>
              <a:path w="770254" h="767714">
                <a:moveTo>
                  <a:pt x="605294" y="456303"/>
                </a:moveTo>
                <a:lnTo>
                  <a:pt x="624060" y="466296"/>
                </a:lnTo>
                <a:lnTo>
                  <a:pt x="644204" y="479769"/>
                </a:lnTo>
                <a:lnTo>
                  <a:pt x="721577" y="479769"/>
                </a:lnTo>
                <a:lnTo>
                  <a:pt x="683742" y="473041"/>
                </a:lnTo>
                <a:lnTo>
                  <a:pt x="605294" y="456303"/>
                </a:lnTo>
                <a:close/>
              </a:path>
              <a:path w="770254" h="767714">
                <a:moveTo>
                  <a:pt x="261823" y="394250"/>
                </a:moveTo>
                <a:lnTo>
                  <a:pt x="283565" y="451172"/>
                </a:lnTo>
                <a:lnTo>
                  <a:pt x="557549" y="451172"/>
                </a:lnTo>
                <a:lnTo>
                  <a:pt x="471716" y="418101"/>
                </a:lnTo>
                <a:lnTo>
                  <a:pt x="427832" y="400148"/>
                </a:lnTo>
                <a:lnTo>
                  <a:pt x="286289" y="400148"/>
                </a:lnTo>
                <a:lnTo>
                  <a:pt x="261823" y="394250"/>
                </a:lnTo>
                <a:close/>
              </a:path>
              <a:path w="770254" h="767714">
                <a:moveTo>
                  <a:pt x="472635" y="382135"/>
                </a:moveTo>
                <a:lnTo>
                  <a:pt x="388856" y="382135"/>
                </a:lnTo>
                <a:lnTo>
                  <a:pt x="394505" y="382538"/>
                </a:lnTo>
                <a:lnTo>
                  <a:pt x="411008" y="386902"/>
                </a:lnTo>
                <a:lnTo>
                  <a:pt x="490951" y="410370"/>
                </a:lnTo>
                <a:lnTo>
                  <a:pt x="516182" y="417185"/>
                </a:lnTo>
                <a:lnTo>
                  <a:pt x="534924" y="421263"/>
                </a:lnTo>
                <a:lnTo>
                  <a:pt x="543829" y="421119"/>
                </a:lnTo>
                <a:lnTo>
                  <a:pt x="537654" y="414899"/>
                </a:lnTo>
                <a:lnTo>
                  <a:pt x="512353" y="401038"/>
                </a:lnTo>
                <a:lnTo>
                  <a:pt x="472635" y="382135"/>
                </a:lnTo>
                <a:close/>
              </a:path>
              <a:path w="770254" h="767714">
                <a:moveTo>
                  <a:pt x="74074" y="204516"/>
                </a:moveTo>
                <a:lnTo>
                  <a:pt x="72498" y="211344"/>
                </a:lnTo>
                <a:lnTo>
                  <a:pt x="120192" y="288078"/>
                </a:lnTo>
                <a:lnTo>
                  <a:pt x="182133" y="382135"/>
                </a:lnTo>
                <a:lnTo>
                  <a:pt x="205790" y="416955"/>
                </a:lnTo>
                <a:lnTo>
                  <a:pt x="194034" y="395895"/>
                </a:lnTo>
                <a:lnTo>
                  <a:pt x="149580" y="322089"/>
                </a:lnTo>
                <a:lnTo>
                  <a:pt x="343167" y="322089"/>
                </a:lnTo>
                <a:lnTo>
                  <a:pt x="308231" y="305917"/>
                </a:lnTo>
                <a:lnTo>
                  <a:pt x="254822" y="277228"/>
                </a:lnTo>
                <a:lnTo>
                  <a:pt x="428805" y="277228"/>
                </a:lnTo>
                <a:lnTo>
                  <a:pt x="396754" y="245559"/>
                </a:lnTo>
                <a:lnTo>
                  <a:pt x="109880" y="245559"/>
                </a:lnTo>
                <a:lnTo>
                  <a:pt x="88535" y="220463"/>
                </a:lnTo>
                <a:lnTo>
                  <a:pt x="74074" y="204516"/>
                </a:lnTo>
                <a:close/>
              </a:path>
              <a:path w="770254" h="767714">
                <a:moveTo>
                  <a:pt x="414310" y="355022"/>
                </a:moveTo>
                <a:lnTo>
                  <a:pt x="208791" y="355022"/>
                </a:lnTo>
                <a:lnTo>
                  <a:pt x="227952" y="363885"/>
                </a:lnTo>
                <a:lnTo>
                  <a:pt x="272529" y="387812"/>
                </a:lnTo>
                <a:lnTo>
                  <a:pt x="290917" y="398951"/>
                </a:lnTo>
                <a:lnTo>
                  <a:pt x="286289" y="400148"/>
                </a:lnTo>
                <a:lnTo>
                  <a:pt x="427832" y="400148"/>
                </a:lnTo>
                <a:lnTo>
                  <a:pt x="423993" y="398577"/>
                </a:lnTo>
                <a:lnTo>
                  <a:pt x="397529" y="387035"/>
                </a:lnTo>
                <a:lnTo>
                  <a:pt x="388856" y="382135"/>
                </a:lnTo>
                <a:lnTo>
                  <a:pt x="472635" y="382135"/>
                </a:lnTo>
                <a:lnTo>
                  <a:pt x="463880" y="377969"/>
                </a:lnTo>
                <a:lnTo>
                  <a:pt x="414310" y="355022"/>
                </a:lnTo>
                <a:close/>
              </a:path>
              <a:path w="770254" h="767714">
                <a:moveTo>
                  <a:pt x="207275" y="358079"/>
                </a:moveTo>
                <a:lnTo>
                  <a:pt x="214397" y="365543"/>
                </a:lnTo>
                <a:lnTo>
                  <a:pt x="227609" y="376667"/>
                </a:lnTo>
                <a:lnTo>
                  <a:pt x="240056" y="386193"/>
                </a:lnTo>
                <a:lnTo>
                  <a:pt x="245961" y="389991"/>
                </a:lnTo>
                <a:lnTo>
                  <a:pt x="239547" y="383932"/>
                </a:lnTo>
                <a:lnTo>
                  <a:pt x="215036" y="363885"/>
                </a:lnTo>
                <a:lnTo>
                  <a:pt x="207275" y="358079"/>
                </a:lnTo>
                <a:close/>
              </a:path>
              <a:path w="770254" h="767714">
                <a:moveTo>
                  <a:pt x="428805" y="277228"/>
                </a:moveTo>
                <a:lnTo>
                  <a:pt x="254822" y="277228"/>
                </a:lnTo>
                <a:lnTo>
                  <a:pt x="302277" y="287699"/>
                </a:lnTo>
                <a:lnTo>
                  <a:pt x="449224" y="333125"/>
                </a:lnTo>
                <a:lnTo>
                  <a:pt x="471945" y="349869"/>
                </a:lnTo>
                <a:lnTo>
                  <a:pt x="509308" y="374299"/>
                </a:lnTo>
                <a:lnTo>
                  <a:pt x="515114" y="367715"/>
                </a:lnTo>
                <a:lnTo>
                  <a:pt x="469745" y="319604"/>
                </a:lnTo>
                <a:lnTo>
                  <a:pt x="458264" y="319604"/>
                </a:lnTo>
                <a:lnTo>
                  <a:pt x="454193" y="316369"/>
                </a:lnTo>
                <a:lnTo>
                  <a:pt x="451636" y="300400"/>
                </a:lnTo>
                <a:lnTo>
                  <a:pt x="443166" y="291418"/>
                </a:lnTo>
                <a:lnTo>
                  <a:pt x="428805" y="277228"/>
                </a:lnTo>
                <a:close/>
              </a:path>
              <a:path w="770254" h="767714">
                <a:moveTo>
                  <a:pt x="354031" y="327118"/>
                </a:moveTo>
                <a:lnTo>
                  <a:pt x="160583" y="327118"/>
                </a:lnTo>
                <a:lnTo>
                  <a:pt x="177746" y="335990"/>
                </a:lnTo>
                <a:lnTo>
                  <a:pt x="207275" y="358079"/>
                </a:lnTo>
                <a:lnTo>
                  <a:pt x="206199" y="356952"/>
                </a:lnTo>
                <a:lnTo>
                  <a:pt x="208791" y="355022"/>
                </a:lnTo>
                <a:lnTo>
                  <a:pt x="414310" y="355022"/>
                </a:lnTo>
                <a:lnTo>
                  <a:pt x="354031" y="327118"/>
                </a:lnTo>
                <a:close/>
              </a:path>
              <a:path w="770254" h="767714">
                <a:moveTo>
                  <a:pt x="161753" y="339981"/>
                </a:moveTo>
                <a:lnTo>
                  <a:pt x="162013" y="340529"/>
                </a:lnTo>
                <a:lnTo>
                  <a:pt x="165773" y="346714"/>
                </a:lnTo>
                <a:lnTo>
                  <a:pt x="170395" y="352683"/>
                </a:lnTo>
                <a:lnTo>
                  <a:pt x="161753" y="339981"/>
                </a:lnTo>
                <a:close/>
              </a:path>
              <a:path w="770254" h="767714">
                <a:moveTo>
                  <a:pt x="343167" y="322089"/>
                </a:moveTo>
                <a:lnTo>
                  <a:pt x="149580" y="322089"/>
                </a:lnTo>
                <a:lnTo>
                  <a:pt x="161753" y="339981"/>
                </a:lnTo>
                <a:lnTo>
                  <a:pt x="157391" y="330791"/>
                </a:lnTo>
                <a:lnTo>
                  <a:pt x="160583" y="327118"/>
                </a:lnTo>
                <a:lnTo>
                  <a:pt x="354031" y="327118"/>
                </a:lnTo>
                <a:lnTo>
                  <a:pt x="343167" y="322089"/>
                </a:lnTo>
                <a:close/>
              </a:path>
              <a:path w="770254" h="767714">
                <a:moveTo>
                  <a:pt x="451636" y="300400"/>
                </a:moveTo>
                <a:lnTo>
                  <a:pt x="454193" y="316369"/>
                </a:lnTo>
                <a:lnTo>
                  <a:pt x="458264" y="319604"/>
                </a:lnTo>
                <a:lnTo>
                  <a:pt x="458074" y="307227"/>
                </a:lnTo>
                <a:lnTo>
                  <a:pt x="451636" y="300400"/>
                </a:lnTo>
                <a:close/>
              </a:path>
              <a:path w="770254" h="767714">
                <a:moveTo>
                  <a:pt x="458074" y="307227"/>
                </a:moveTo>
                <a:lnTo>
                  <a:pt x="458264" y="319604"/>
                </a:lnTo>
                <a:lnTo>
                  <a:pt x="469745" y="319604"/>
                </a:lnTo>
                <a:lnTo>
                  <a:pt x="458074" y="307227"/>
                </a:lnTo>
                <a:close/>
              </a:path>
              <a:path w="770254" h="767714">
                <a:moveTo>
                  <a:pt x="401189" y="163761"/>
                </a:moveTo>
                <a:lnTo>
                  <a:pt x="317317" y="163761"/>
                </a:lnTo>
                <a:lnTo>
                  <a:pt x="349792" y="186266"/>
                </a:lnTo>
                <a:lnTo>
                  <a:pt x="446252" y="262742"/>
                </a:lnTo>
                <a:lnTo>
                  <a:pt x="448888" y="283237"/>
                </a:lnTo>
                <a:lnTo>
                  <a:pt x="451636" y="300400"/>
                </a:lnTo>
                <a:lnTo>
                  <a:pt x="458074" y="307227"/>
                </a:lnTo>
                <a:lnTo>
                  <a:pt x="457248" y="253540"/>
                </a:lnTo>
                <a:lnTo>
                  <a:pt x="450903" y="253540"/>
                </a:lnTo>
                <a:lnTo>
                  <a:pt x="450708" y="241342"/>
                </a:lnTo>
                <a:lnTo>
                  <a:pt x="450428" y="211344"/>
                </a:lnTo>
                <a:lnTo>
                  <a:pt x="450170" y="194605"/>
                </a:lnTo>
                <a:lnTo>
                  <a:pt x="424243" y="194605"/>
                </a:lnTo>
                <a:lnTo>
                  <a:pt x="414347" y="183299"/>
                </a:lnTo>
                <a:lnTo>
                  <a:pt x="401189" y="163761"/>
                </a:lnTo>
                <a:close/>
              </a:path>
              <a:path w="770254" h="767714">
                <a:moveTo>
                  <a:pt x="453291" y="196871"/>
                </a:moveTo>
                <a:lnTo>
                  <a:pt x="452533" y="203402"/>
                </a:lnTo>
                <a:lnTo>
                  <a:pt x="451977" y="215999"/>
                </a:lnTo>
                <a:lnTo>
                  <a:pt x="451579" y="230985"/>
                </a:lnTo>
                <a:lnTo>
                  <a:pt x="451084" y="253430"/>
                </a:lnTo>
                <a:lnTo>
                  <a:pt x="450903" y="253540"/>
                </a:lnTo>
                <a:lnTo>
                  <a:pt x="457248" y="253540"/>
                </a:lnTo>
                <a:lnTo>
                  <a:pt x="457200" y="250410"/>
                </a:lnTo>
                <a:lnTo>
                  <a:pt x="455581" y="216700"/>
                </a:lnTo>
                <a:lnTo>
                  <a:pt x="454293" y="200079"/>
                </a:lnTo>
                <a:lnTo>
                  <a:pt x="453291" y="196871"/>
                </a:lnTo>
                <a:close/>
              </a:path>
              <a:path w="770254" h="767714">
                <a:moveTo>
                  <a:pt x="88535" y="220463"/>
                </a:moveTo>
                <a:lnTo>
                  <a:pt x="109880" y="245559"/>
                </a:lnTo>
                <a:lnTo>
                  <a:pt x="96130" y="228839"/>
                </a:lnTo>
                <a:lnTo>
                  <a:pt x="88535" y="220463"/>
                </a:lnTo>
                <a:close/>
              </a:path>
              <a:path w="770254" h="767714">
                <a:moveTo>
                  <a:pt x="78474" y="0"/>
                </a:moveTo>
                <a:lnTo>
                  <a:pt x="72962" y="12620"/>
                </a:lnTo>
                <a:lnTo>
                  <a:pt x="77685" y="43603"/>
                </a:lnTo>
                <a:lnTo>
                  <a:pt x="0" y="61053"/>
                </a:lnTo>
                <a:lnTo>
                  <a:pt x="10960" y="121937"/>
                </a:lnTo>
                <a:lnTo>
                  <a:pt x="47078" y="171721"/>
                </a:lnTo>
                <a:lnTo>
                  <a:pt x="88535" y="220463"/>
                </a:lnTo>
                <a:lnTo>
                  <a:pt x="96130" y="228839"/>
                </a:lnTo>
                <a:lnTo>
                  <a:pt x="109880" y="245559"/>
                </a:lnTo>
                <a:lnTo>
                  <a:pt x="396754" y="245559"/>
                </a:lnTo>
                <a:lnTo>
                  <a:pt x="348538" y="197916"/>
                </a:lnTo>
                <a:lnTo>
                  <a:pt x="317317" y="163761"/>
                </a:lnTo>
                <a:lnTo>
                  <a:pt x="401189" y="163761"/>
                </a:lnTo>
                <a:lnTo>
                  <a:pt x="372160" y="120654"/>
                </a:lnTo>
                <a:lnTo>
                  <a:pt x="352784" y="90469"/>
                </a:lnTo>
                <a:lnTo>
                  <a:pt x="346211" y="79237"/>
                </a:lnTo>
                <a:lnTo>
                  <a:pt x="341691" y="73806"/>
                </a:lnTo>
                <a:lnTo>
                  <a:pt x="276526" y="73806"/>
                </a:lnTo>
                <a:lnTo>
                  <a:pt x="259464" y="71690"/>
                </a:lnTo>
                <a:lnTo>
                  <a:pt x="247230" y="69029"/>
                </a:lnTo>
                <a:lnTo>
                  <a:pt x="253043" y="60013"/>
                </a:lnTo>
                <a:lnTo>
                  <a:pt x="207314" y="41178"/>
                </a:lnTo>
                <a:lnTo>
                  <a:pt x="180887" y="31343"/>
                </a:lnTo>
                <a:lnTo>
                  <a:pt x="169913" y="31343"/>
                </a:lnTo>
                <a:lnTo>
                  <a:pt x="165465" y="29714"/>
                </a:lnTo>
                <a:lnTo>
                  <a:pt x="145719" y="21594"/>
                </a:lnTo>
                <a:lnTo>
                  <a:pt x="100601" y="3679"/>
                </a:lnTo>
                <a:lnTo>
                  <a:pt x="78474" y="0"/>
                </a:lnTo>
                <a:close/>
              </a:path>
              <a:path w="770254" h="767714">
                <a:moveTo>
                  <a:pt x="444907" y="105060"/>
                </a:moveTo>
                <a:lnTo>
                  <a:pt x="433856" y="118330"/>
                </a:lnTo>
                <a:lnTo>
                  <a:pt x="412546" y="171238"/>
                </a:lnTo>
                <a:lnTo>
                  <a:pt x="418195" y="181582"/>
                </a:lnTo>
                <a:lnTo>
                  <a:pt x="424243" y="194605"/>
                </a:lnTo>
                <a:lnTo>
                  <a:pt x="450170" y="194605"/>
                </a:lnTo>
                <a:lnTo>
                  <a:pt x="449256" y="135361"/>
                </a:lnTo>
                <a:lnTo>
                  <a:pt x="444907" y="105060"/>
                </a:lnTo>
                <a:close/>
              </a:path>
              <a:path w="770254" h="767714">
                <a:moveTo>
                  <a:pt x="343295" y="72176"/>
                </a:moveTo>
                <a:lnTo>
                  <a:pt x="344000" y="75460"/>
                </a:lnTo>
                <a:lnTo>
                  <a:pt x="346211" y="79237"/>
                </a:lnTo>
                <a:lnTo>
                  <a:pt x="353263" y="87710"/>
                </a:lnTo>
                <a:lnTo>
                  <a:pt x="367849" y="105514"/>
                </a:lnTo>
                <a:lnTo>
                  <a:pt x="372906" y="110893"/>
                </a:lnTo>
                <a:lnTo>
                  <a:pt x="370950" y="107297"/>
                </a:lnTo>
                <a:lnTo>
                  <a:pt x="364496" y="98178"/>
                </a:lnTo>
                <a:lnTo>
                  <a:pt x="356058" y="86985"/>
                </a:lnTo>
                <a:lnTo>
                  <a:pt x="348153" y="77167"/>
                </a:lnTo>
                <a:lnTo>
                  <a:pt x="343295" y="72176"/>
                </a:lnTo>
                <a:close/>
              </a:path>
              <a:path w="770254" h="767714">
                <a:moveTo>
                  <a:pt x="253043" y="60013"/>
                </a:moveTo>
                <a:lnTo>
                  <a:pt x="247230" y="69029"/>
                </a:lnTo>
                <a:lnTo>
                  <a:pt x="259464" y="71690"/>
                </a:lnTo>
                <a:lnTo>
                  <a:pt x="276526" y="73806"/>
                </a:lnTo>
                <a:lnTo>
                  <a:pt x="268962" y="66570"/>
                </a:lnTo>
                <a:lnTo>
                  <a:pt x="253043" y="60013"/>
                </a:lnTo>
                <a:close/>
              </a:path>
              <a:path w="770254" h="767714">
                <a:moveTo>
                  <a:pt x="289545" y="22472"/>
                </a:moveTo>
                <a:lnTo>
                  <a:pt x="270683" y="32652"/>
                </a:lnTo>
                <a:lnTo>
                  <a:pt x="253043" y="60013"/>
                </a:lnTo>
                <a:lnTo>
                  <a:pt x="268962" y="66570"/>
                </a:lnTo>
                <a:lnTo>
                  <a:pt x="276526" y="73806"/>
                </a:lnTo>
                <a:lnTo>
                  <a:pt x="341691" y="73806"/>
                </a:lnTo>
                <a:lnTo>
                  <a:pt x="313758" y="40241"/>
                </a:lnTo>
                <a:lnTo>
                  <a:pt x="289545" y="22472"/>
                </a:lnTo>
                <a:close/>
              </a:path>
              <a:path w="770254" h="767714">
                <a:moveTo>
                  <a:pt x="150751" y="21633"/>
                </a:moveTo>
                <a:lnTo>
                  <a:pt x="156629" y="24866"/>
                </a:lnTo>
                <a:lnTo>
                  <a:pt x="169913" y="31343"/>
                </a:lnTo>
                <a:lnTo>
                  <a:pt x="180887" y="31343"/>
                </a:lnTo>
                <a:lnTo>
                  <a:pt x="170166" y="27353"/>
                </a:lnTo>
                <a:lnTo>
                  <a:pt x="153288" y="21650"/>
                </a:lnTo>
                <a:lnTo>
                  <a:pt x="150751" y="21633"/>
                </a:lnTo>
                <a:close/>
              </a:path>
            </a:pathLst>
          </a:custGeom>
          <a:solidFill>
            <a:srgbClr val="A4C45F"/>
          </a:solidFill>
        </p:spPr>
        <p:txBody>
          <a:bodyPr wrap="square" lIns="0" tIns="0" rIns="0" bIns="0" rtlCol="0"/>
          <a:lstStyle/>
          <a:p>
            <a:endParaRPr sz="1632"/>
          </a:p>
        </p:txBody>
      </p:sp>
      <p:sp>
        <p:nvSpPr>
          <p:cNvPr id="8" name="object 8"/>
          <p:cNvSpPr/>
          <p:nvPr/>
        </p:nvSpPr>
        <p:spPr>
          <a:xfrm>
            <a:off x="9044842" y="2296249"/>
            <a:ext cx="0" cy="3618444"/>
          </a:xfrm>
          <a:custGeom>
            <a:avLst/>
            <a:gdLst/>
            <a:ahLst/>
            <a:cxnLst/>
            <a:rect l="l" t="t" r="r" b="b"/>
            <a:pathLst>
              <a:path h="3990340">
                <a:moveTo>
                  <a:pt x="0" y="3990016"/>
                </a:moveTo>
                <a:lnTo>
                  <a:pt x="0" y="0"/>
                </a:lnTo>
              </a:path>
            </a:pathLst>
          </a:custGeom>
          <a:ln w="14312">
            <a:solidFill>
              <a:srgbClr val="000000"/>
            </a:solidFill>
            <a:prstDash val="dash"/>
          </a:ln>
        </p:spPr>
        <p:txBody>
          <a:bodyPr wrap="square" lIns="0" tIns="0" rIns="0" bIns="0" rtlCol="0"/>
          <a:lstStyle/>
          <a:p>
            <a:endParaRPr sz="1632"/>
          </a:p>
        </p:txBody>
      </p:sp>
      <p:grpSp>
        <p:nvGrpSpPr>
          <p:cNvPr id="9" name="object 9"/>
          <p:cNvGrpSpPr/>
          <p:nvPr/>
        </p:nvGrpSpPr>
        <p:grpSpPr>
          <a:xfrm>
            <a:off x="9317561" y="4275680"/>
            <a:ext cx="983498" cy="411135"/>
            <a:chOff x="8899366" y="4715125"/>
            <a:chExt cx="1084580" cy="453390"/>
          </a:xfrm>
        </p:grpSpPr>
        <p:sp>
          <p:nvSpPr>
            <p:cNvPr id="10" name="object 10"/>
            <p:cNvSpPr/>
            <p:nvPr/>
          </p:nvSpPr>
          <p:spPr>
            <a:xfrm>
              <a:off x="8902941" y="4718700"/>
              <a:ext cx="1077595" cy="446405"/>
            </a:xfrm>
            <a:custGeom>
              <a:avLst/>
              <a:gdLst/>
              <a:ahLst/>
              <a:cxnLst/>
              <a:rect l="l" t="t" r="r" b="b"/>
              <a:pathLst>
                <a:path w="1077595" h="446404">
                  <a:moveTo>
                    <a:pt x="0" y="0"/>
                  </a:moveTo>
                  <a:lnTo>
                    <a:pt x="0" y="445960"/>
                  </a:lnTo>
                  <a:lnTo>
                    <a:pt x="1077226" y="445960"/>
                  </a:lnTo>
                </a:path>
              </a:pathLst>
            </a:custGeom>
            <a:ln w="7150">
              <a:solidFill>
                <a:srgbClr val="000000"/>
              </a:solidFill>
            </a:ln>
          </p:spPr>
          <p:txBody>
            <a:bodyPr wrap="square" lIns="0" tIns="0" rIns="0" bIns="0" rtlCol="0"/>
            <a:lstStyle/>
            <a:p>
              <a:endParaRPr sz="1632"/>
            </a:p>
          </p:txBody>
        </p:sp>
        <p:sp>
          <p:nvSpPr>
            <p:cNvPr id="11" name="object 11"/>
            <p:cNvSpPr/>
            <p:nvPr/>
          </p:nvSpPr>
          <p:spPr>
            <a:xfrm>
              <a:off x="8902941" y="4715125"/>
              <a:ext cx="1077595" cy="7620"/>
            </a:xfrm>
            <a:custGeom>
              <a:avLst/>
              <a:gdLst/>
              <a:ahLst/>
              <a:cxnLst/>
              <a:rect l="l" t="t" r="r" b="b"/>
              <a:pathLst>
                <a:path w="1077595" h="7620">
                  <a:moveTo>
                    <a:pt x="0" y="7150"/>
                  </a:moveTo>
                  <a:lnTo>
                    <a:pt x="1077226" y="7150"/>
                  </a:lnTo>
                  <a:lnTo>
                    <a:pt x="1077226" y="0"/>
                  </a:lnTo>
                  <a:lnTo>
                    <a:pt x="0" y="0"/>
                  </a:lnTo>
                  <a:lnTo>
                    <a:pt x="0" y="7150"/>
                  </a:lnTo>
                  <a:close/>
                </a:path>
              </a:pathLst>
            </a:custGeom>
            <a:solidFill>
              <a:srgbClr val="000000"/>
            </a:solidFill>
          </p:spPr>
          <p:txBody>
            <a:bodyPr wrap="square" lIns="0" tIns="0" rIns="0" bIns="0" rtlCol="0"/>
            <a:lstStyle/>
            <a:p>
              <a:endParaRPr sz="1632"/>
            </a:p>
          </p:txBody>
        </p:sp>
      </p:grpSp>
      <p:grpSp>
        <p:nvGrpSpPr>
          <p:cNvPr id="12" name="object 12"/>
          <p:cNvGrpSpPr/>
          <p:nvPr/>
        </p:nvGrpSpPr>
        <p:grpSpPr>
          <a:xfrm>
            <a:off x="3614249" y="2296249"/>
            <a:ext cx="13243" cy="3618444"/>
            <a:chOff x="2609880" y="2532252"/>
            <a:chExt cx="14604" cy="3990340"/>
          </a:xfrm>
        </p:grpSpPr>
        <p:sp>
          <p:nvSpPr>
            <p:cNvPr id="13" name="object 13"/>
            <p:cNvSpPr/>
            <p:nvPr/>
          </p:nvSpPr>
          <p:spPr>
            <a:xfrm>
              <a:off x="2617036" y="2532252"/>
              <a:ext cx="0" cy="3990340"/>
            </a:xfrm>
            <a:custGeom>
              <a:avLst/>
              <a:gdLst/>
              <a:ahLst/>
              <a:cxnLst/>
              <a:rect l="l" t="t" r="r" b="b"/>
              <a:pathLst>
                <a:path h="3990340">
                  <a:moveTo>
                    <a:pt x="0" y="3990016"/>
                  </a:moveTo>
                  <a:lnTo>
                    <a:pt x="0" y="0"/>
                  </a:lnTo>
                </a:path>
              </a:pathLst>
            </a:custGeom>
            <a:ln w="14312">
              <a:solidFill>
                <a:srgbClr val="000000"/>
              </a:solidFill>
              <a:prstDash val="dash"/>
            </a:ln>
          </p:spPr>
          <p:txBody>
            <a:bodyPr wrap="square" lIns="0" tIns="0" rIns="0" bIns="0" rtlCol="0"/>
            <a:lstStyle/>
            <a:p>
              <a:endParaRPr sz="1632"/>
            </a:p>
          </p:txBody>
        </p:sp>
        <p:sp>
          <p:nvSpPr>
            <p:cNvPr id="14" name="object 14"/>
            <p:cNvSpPr/>
            <p:nvPr/>
          </p:nvSpPr>
          <p:spPr>
            <a:xfrm>
              <a:off x="2617036" y="4880950"/>
              <a:ext cx="0" cy="20320"/>
            </a:xfrm>
            <a:custGeom>
              <a:avLst/>
              <a:gdLst/>
              <a:ahLst/>
              <a:cxnLst/>
              <a:rect l="l" t="t" r="r" b="b"/>
              <a:pathLst>
                <a:path h="20320">
                  <a:moveTo>
                    <a:pt x="0" y="20167"/>
                  </a:moveTo>
                  <a:lnTo>
                    <a:pt x="0" y="0"/>
                  </a:lnTo>
                </a:path>
              </a:pathLst>
            </a:custGeom>
            <a:ln w="7150">
              <a:solidFill>
                <a:srgbClr val="000000"/>
              </a:solidFill>
              <a:prstDash val="dash"/>
            </a:ln>
          </p:spPr>
          <p:txBody>
            <a:bodyPr wrap="square" lIns="0" tIns="0" rIns="0" bIns="0" rtlCol="0"/>
            <a:lstStyle/>
            <a:p>
              <a:endParaRPr sz="1632"/>
            </a:p>
          </p:txBody>
        </p:sp>
      </p:grpSp>
      <p:sp>
        <p:nvSpPr>
          <p:cNvPr id="15" name="object 15"/>
          <p:cNvSpPr/>
          <p:nvPr/>
        </p:nvSpPr>
        <p:spPr>
          <a:xfrm>
            <a:off x="9504515"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6" name="object 16"/>
          <p:cNvSpPr/>
          <p:nvPr/>
        </p:nvSpPr>
        <p:spPr>
          <a:xfrm>
            <a:off x="9690950"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7" name="object 17"/>
          <p:cNvSpPr/>
          <p:nvPr/>
        </p:nvSpPr>
        <p:spPr>
          <a:xfrm>
            <a:off x="9874663"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8" name="object 18"/>
          <p:cNvSpPr/>
          <p:nvPr/>
        </p:nvSpPr>
        <p:spPr>
          <a:xfrm>
            <a:off x="10058754"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19" name="object 19"/>
          <p:cNvSpPr/>
          <p:nvPr/>
        </p:nvSpPr>
        <p:spPr>
          <a:xfrm>
            <a:off x="10242465" y="4278919"/>
            <a:ext cx="0" cy="404801"/>
          </a:xfrm>
          <a:custGeom>
            <a:avLst/>
            <a:gdLst/>
            <a:ahLst/>
            <a:cxnLst/>
            <a:rect l="l" t="t" r="r" b="b"/>
            <a:pathLst>
              <a:path h="446404">
                <a:moveTo>
                  <a:pt x="0" y="445960"/>
                </a:moveTo>
                <a:lnTo>
                  <a:pt x="0" y="0"/>
                </a:lnTo>
              </a:path>
            </a:pathLst>
          </a:custGeom>
          <a:ln w="7150">
            <a:solidFill>
              <a:srgbClr val="000000"/>
            </a:solidFill>
          </a:ln>
        </p:spPr>
        <p:txBody>
          <a:bodyPr wrap="square" lIns="0" tIns="0" rIns="0" bIns="0" rtlCol="0"/>
          <a:lstStyle/>
          <a:p>
            <a:endParaRPr sz="1632"/>
          </a:p>
        </p:txBody>
      </p:sp>
      <p:sp>
        <p:nvSpPr>
          <p:cNvPr id="20" name="object 20"/>
          <p:cNvSpPr/>
          <p:nvPr/>
        </p:nvSpPr>
        <p:spPr>
          <a:xfrm>
            <a:off x="3190626" y="4830438"/>
            <a:ext cx="154319" cy="404801"/>
          </a:xfrm>
          <a:custGeom>
            <a:avLst/>
            <a:gdLst/>
            <a:ahLst/>
            <a:cxnLst/>
            <a:rect l="l" t="t" r="r" b="b"/>
            <a:pathLst>
              <a:path w="170180" h="446404">
                <a:moveTo>
                  <a:pt x="0" y="0"/>
                </a:moveTo>
                <a:lnTo>
                  <a:pt x="170004" y="0"/>
                </a:lnTo>
                <a:lnTo>
                  <a:pt x="170004" y="445960"/>
                </a:lnTo>
                <a:lnTo>
                  <a:pt x="0" y="445960"/>
                </a:lnTo>
              </a:path>
            </a:pathLst>
          </a:custGeom>
          <a:ln w="7150">
            <a:solidFill>
              <a:srgbClr val="000000"/>
            </a:solidFill>
          </a:ln>
        </p:spPr>
        <p:txBody>
          <a:bodyPr wrap="square" lIns="0" tIns="0" rIns="0" bIns="0" rtlCol="0"/>
          <a:lstStyle/>
          <a:p>
            <a:endParaRPr sz="1632"/>
          </a:p>
        </p:txBody>
      </p:sp>
      <p:sp>
        <p:nvSpPr>
          <p:cNvPr id="21" name="object 21"/>
          <p:cNvSpPr/>
          <p:nvPr/>
        </p:nvSpPr>
        <p:spPr>
          <a:xfrm>
            <a:off x="3190616" y="4997379"/>
            <a:ext cx="3647811" cy="384647"/>
          </a:xfrm>
          <a:custGeom>
            <a:avLst/>
            <a:gdLst/>
            <a:ahLst/>
            <a:cxnLst/>
            <a:rect l="l" t="t" r="r" b="b"/>
            <a:pathLst>
              <a:path w="4022725" h="424179">
                <a:moveTo>
                  <a:pt x="474319" y="362940"/>
                </a:moveTo>
                <a:lnTo>
                  <a:pt x="0" y="362940"/>
                </a:lnTo>
                <a:lnTo>
                  <a:pt x="0" y="424103"/>
                </a:lnTo>
                <a:lnTo>
                  <a:pt x="472274" y="424103"/>
                </a:lnTo>
                <a:lnTo>
                  <a:pt x="474319" y="362940"/>
                </a:lnTo>
                <a:close/>
              </a:path>
              <a:path w="4022725" h="424179">
                <a:moveTo>
                  <a:pt x="4022687" y="63322"/>
                </a:moveTo>
                <a:lnTo>
                  <a:pt x="4016667" y="0"/>
                </a:lnTo>
                <a:lnTo>
                  <a:pt x="474319" y="367068"/>
                </a:lnTo>
                <a:lnTo>
                  <a:pt x="474319" y="424103"/>
                </a:lnTo>
                <a:lnTo>
                  <a:pt x="4022687" y="63322"/>
                </a:lnTo>
                <a:close/>
              </a:path>
            </a:pathLst>
          </a:custGeom>
          <a:solidFill>
            <a:srgbClr val="87A57A"/>
          </a:solidFill>
        </p:spPr>
        <p:txBody>
          <a:bodyPr wrap="square" lIns="0" tIns="0" rIns="0" bIns="0" rtlCol="0"/>
          <a:lstStyle/>
          <a:p>
            <a:endParaRPr sz="1632"/>
          </a:p>
        </p:txBody>
      </p:sp>
      <p:sp>
        <p:nvSpPr>
          <p:cNvPr id="22" name="object 22"/>
          <p:cNvSpPr/>
          <p:nvPr/>
        </p:nvSpPr>
        <p:spPr>
          <a:xfrm>
            <a:off x="9043915" y="4769632"/>
            <a:ext cx="1254133" cy="55854"/>
          </a:xfrm>
          <a:custGeom>
            <a:avLst/>
            <a:gdLst/>
            <a:ahLst/>
            <a:cxnLst/>
            <a:rect l="l" t="t" r="r" b="b"/>
            <a:pathLst>
              <a:path w="1383029" h="61595">
                <a:moveTo>
                  <a:pt x="1382572" y="0"/>
                </a:moveTo>
                <a:lnTo>
                  <a:pt x="1382572" y="61163"/>
                </a:lnTo>
                <a:lnTo>
                  <a:pt x="0" y="61163"/>
                </a:lnTo>
                <a:lnTo>
                  <a:pt x="0" y="0"/>
                </a:lnTo>
                <a:lnTo>
                  <a:pt x="1382572" y="0"/>
                </a:lnTo>
                <a:close/>
              </a:path>
            </a:pathLst>
          </a:custGeom>
          <a:solidFill>
            <a:srgbClr val="87A57A"/>
          </a:solidFill>
        </p:spPr>
        <p:txBody>
          <a:bodyPr wrap="square" lIns="0" tIns="0" rIns="0" bIns="0" rtlCol="0"/>
          <a:lstStyle/>
          <a:p>
            <a:endParaRPr sz="1632"/>
          </a:p>
        </p:txBody>
      </p:sp>
      <p:sp>
        <p:nvSpPr>
          <p:cNvPr id="23" name="object 23"/>
          <p:cNvSpPr/>
          <p:nvPr/>
        </p:nvSpPr>
        <p:spPr>
          <a:xfrm>
            <a:off x="4273657" y="4575175"/>
            <a:ext cx="935129" cy="616702"/>
          </a:xfrm>
          <a:custGeom>
            <a:avLst/>
            <a:gdLst/>
            <a:ahLst/>
            <a:cxnLst/>
            <a:rect l="l" t="t" r="r" b="b"/>
            <a:pathLst>
              <a:path w="1031239" h="680085">
                <a:moveTo>
                  <a:pt x="227395" y="665378"/>
                </a:moveTo>
                <a:lnTo>
                  <a:pt x="203620" y="665378"/>
                </a:lnTo>
                <a:lnTo>
                  <a:pt x="203620" y="677608"/>
                </a:lnTo>
                <a:lnTo>
                  <a:pt x="208557" y="679703"/>
                </a:lnTo>
                <a:lnTo>
                  <a:pt x="219419" y="672412"/>
                </a:lnTo>
                <a:lnTo>
                  <a:pt x="227395" y="665378"/>
                </a:lnTo>
                <a:close/>
              </a:path>
              <a:path w="1031239" h="680085">
                <a:moveTo>
                  <a:pt x="246026" y="648281"/>
                </a:moveTo>
                <a:lnTo>
                  <a:pt x="113319" y="648281"/>
                </a:lnTo>
                <a:lnTo>
                  <a:pt x="115396" y="648798"/>
                </a:lnTo>
                <a:lnTo>
                  <a:pt x="115202" y="648873"/>
                </a:lnTo>
                <a:lnTo>
                  <a:pt x="156354" y="654140"/>
                </a:lnTo>
                <a:lnTo>
                  <a:pt x="196445" y="667842"/>
                </a:lnTo>
                <a:lnTo>
                  <a:pt x="203620" y="677608"/>
                </a:lnTo>
                <a:lnTo>
                  <a:pt x="203620" y="665378"/>
                </a:lnTo>
                <a:lnTo>
                  <a:pt x="227395" y="665378"/>
                </a:lnTo>
                <a:lnTo>
                  <a:pt x="229658" y="663382"/>
                </a:lnTo>
                <a:lnTo>
                  <a:pt x="235218" y="658063"/>
                </a:lnTo>
                <a:lnTo>
                  <a:pt x="235540" y="658063"/>
                </a:lnTo>
                <a:lnTo>
                  <a:pt x="246026" y="648281"/>
                </a:lnTo>
                <a:close/>
              </a:path>
              <a:path w="1031239" h="680085">
                <a:moveTo>
                  <a:pt x="60399" y="464818"/>
                </a:moveTo>
                <a:lnTo>
                  <a:pt x="57724" y="472964"/>
                </a:lnTo>
                <a:lnTo>
                  <a:pt x="57342" y="492518"/>
                </a:lnTo>
                <a:lnTo>
                  <a:pt x="55679" y="511971"/>
                </a:lnTo>
                <a:lnTo>
                  <a:pt x="52020" y="521284"/>
                </a:lnTo>
                <a:lnTo>
                  <a:pt x="51596" y="521617"/>
                </a:lnTo>
                <a:lnTo>
                  <a:pt x="51378" y="523436"/>
                </a:lnTo>
                <a:lnTo>
                  <a:pt x="46699" y="553402"/>
                </a:lnTo>
                <a:lnTo>
                  <a:pt x="42313" y="581984"/>
                </a:lnTo>
                <a:lnTo>
                  <a:pt x="39487" y="596217"/>
                </a:lnTo>
                <a:lnTo>
                  <a:pt x="35035" y="606873"/>
                </a:lnTo>
                <a:lnTo>
                  <a:pt x="25769" y="624725"/>
                </a:lnTo>
                <a:lnTo>
                  <a:pt x="10415" y="648873"/>
                </a:lnTo>
                <a:lnTo>
                  <a:pt x="0" y="665008"/>
                </a:lnTo>
                <a:lnTo>
                  <a:pt x="4404" y="672144"/>
                </a:lnTo>
                <a:lnTo>
                  <a:pt x="35904" y="665581"/>
                </a:lnTo>
                <a:lnTo>
                  <a:pt x="66140" y="656966"/>
                </a:lnTo>
                <a:lnTo>
                  <a:pt x="72053" y="656445"/>
                </a:lnTo>
                <a:lnTo>
                  <a:pt x="83925" y="656445"/>
                </a:lnTo>
                <a:lnTo>
                  <a:pt x="89523" y="655624"/>
                </a:lnTo>
                <a:lnTo>
                  <a:pt x="109906" y="650906"/>
                </a:lnTo>
                <a:lnTo>
                  <a:pt x="115202" y="648873"/>
                </a:lnTo>
                <a:lnTo>
                  <a:pt x="110999" y="648335"/>
                </a:lnTo>
                <a:lnTo>
                  <a:pt x="113319" y="648281"/>
                </a:lnTo>
                <a:lnTo>
                  <a:pt x="246026" y="648281"/>
                </a:lnTo>
                <a:lnTo>
                  <a:pt x="258840" y="636320"/>
                </a:lnTo>
                <a:lnTo>
                  <a:pt x="282959" y="607787"/>
                </a:lnTo>
                <a:lnTo>
                  <a:pt x="300023" y="580877"/>
                </a:lnTo>
                <a:lnTo>
                  <a:pt x="312672" y="563642"/>
                </a:lnTo>
                <a:lnTo>
                  <a:pt x="927330" y="563642"/>
                </a:lnTo>
                <a:lnTo>
                  <a:pt x="923240" y="547611"/>
                </a:lnTo>
                <a:lnTo>
                  <a:pt x="983172" y="532015"/>
                </a:lnTo>
                <a:lnTo>
                  <a:pt x="1028404" y="532015"/>
                </a:lnTo>
                <a:lnTo>
                  <a:pt x="1019532" y="515251"/>
                </a:lnTo>
                <a:lnTo>
                  <a:pt x="1016496" y="476885"/>
                </a:lnTo>
                <a:lnTo>
                  <a:pt x="81802" y="476885"/>
                </a:lnTo>
                <a:lnTo>
                  <a:pt x="67661" y="466613"/>
                </a:lnTo>
                <a:lnTo>
                  <a:pt x="60399" y="464818"/>
                </a:lnTo>
                <a:close/>
              </a:path>
              <a:path w="1031239" h="680085">
                <a:moveTo>
                  <a:pt x="480370" y="615476"/>
                </a:moveTo>
                <a:lnTo>
                  <a:pt x="435959" y="615476"/>
                </a:lnTo>
                <a:lnTo>
                  <a:pt x="436333" y="617496"/>
                </a:lnTo>
                <a:lnTo>
                  <a:pt x="432972" y="624959"/>
                </a:lnTo>
                <a:lnTo>
                  <a:pt x="425184" y="640054"/>
                </a:lnTo>
                <a:lnTo>
                  <a:pt x="418691" y="655821"/>
                </a:lnTo>
                <a:lnTo>
                  <a:pt x="417679" y="664975"/>
                </a:lnTo>
                <a:lnTo>
                  <a:pt x="419219" y="669218"/>
                </a:lnTo>
                <a:lnTo>
                  <a:pt x="420384" y="670255"/>
                </a:lnTo>
                <a:lnTo>
                  <a:pt x="435038" y="646474"/>
                </a:lnTo>
                <a:lnTo>
                  <a:pt x="447889" y="632125"/>
                </a:lnTo>
                <a:lnTo>
                  <a:pt x="466107" y="621425"/>
                </a:lnTo>
                <a:lnTo>
                  <a:pt x="480370" y="615476"/>
                </a:lnTo>
                <a:close/>
              </a:path>
              <a:path w="1031239" h="680085">
                <a:moveTo>
                  <a:pt x="235540" y="658063"/>
                </a:moveTo>
                <a:lnTo>
                  <a:pt x="235218" y="658063"/>
                </a:lnTo>
                <a:lnTo>
                  <a:pt x="230281" y="662833"/>
                </a:lnTo>
                <a:lnTo>
                  <a:pt x="229658" y="663382"/>
                </a:lnTo>
                <a:lnTo>
                  <a:pt x="227472" y="665474"/>
                </a:lnTo>
                <a:lnTo>
                  <a:pt x="227350" y="665680"/>
                </a:lnTo>
                <a:lnTo>
                  <a:pt x="235540" y="658063"/>
                </a:lnTo>
                <a:close/>
              </a:path>
              <a:path w="1031239" h="680085">
                <a:moveTo>
                  <a:pt x="235218" y="658063"/>
                </a:moveTo>
                <a:lnTo>
                  <a:pt x="229658" y="663382"/>
                </a:lnTo>
                <a:lnTo>
                  <a:pt x="230281" y="662833"/>
                </a:lnTo>
                <a:lnTo>
                  <a:pt x="235218" y="658063"/>
                </a:lnTo>
                <a:close/>
              </a:path>
              <a:path w="1031239" h="680085">
                <a:moveTo>
                  <a:pt x="83925" y="656445"/>
                </a:moveTo>
                <a:lnTo>
                  <a:pt x="72053" y="656445"/>
                </a:lnTo>
                <a:lnTo>
                  <a:pt x="73296" y="658003"/>
                </a:lnTo>
                <a:lnTo>
                  <a:pt x="83925" y="656445"/>
                </a:lnTo>
                <a:close/>
              </a:path>
              <a:path w="1031239" h="680085">
                <a:moveTo>
                  <a:pt x="848568" y="632053"/>
                </a:moveTo>
                <a:lnTo>
                  <a:pt x="736538" y="632053"/>
                </a:lnTo>
                <a:lnTo>
                  <a:pt x="789452" y="632961"/>
                </a:lnTo>
                <a:lnTo>
                  <a:pt x="817799" y="636157"/>
                </a:lnTo>
                <a:lnTo>
                  <a:pt x="829639" y="640688"/>
                </a:lnTo>
                <a:lnTo>
                  <a:pt x="833032" y="645604"/>
                </a:lnTo>
                <a:lnTo>
                  <a:pt x="835521" y="651967"/>
                </a:lnTo>
                <a:lnTo>
                  <a:pt x="850876" y="647915"/>
                </a:lnTo>
                <a:lnTo>
                  <a:pt x="848568" y="632053"/>
                </a:lnTo>
                <a:close/>
              </a:path>
              <a:path w="1031239" h="680085">
                <a:moveTo>
                  <a:pt x="113319" y="648281"/>
                </a:moveTo>
                <a:lnTo>
                  <a:pt x="110999" y="648335"/>
                </a:lnTo>
                <a:lnTo>
                  <a:pt x="115202" y="648873"/>
                </a:lnTo>
                <a:lnTo>
                  <a:pt x="115396" y="648798"/>
                </a:lnTo>
                <a:lnTo>
                  <a:pt x="113319" y="648281"/>
                </a:lnTo>
                <a:close/>
              </a:path>
              <a:path w="1031239" h="680085">
                <a:moveTo>
                  <a:pt x="845690" y="607953"/>
                </a:moveTo>
                <a:lnTo>
                  <a:pt x="639319" y="607953"/>
                </a:lnTo>
                <a:lnTo>
                  <a:pt x="647747" y="612105"/>
                </a:lnTo>
                <a:lnTo>
                  <a:pt x="659258" y="621753"/>
                </a:lnTo>
                <a:lnTo>
                  <a:pt x="666706" y="630902"/>
                </a:lnTo>
                <a:lnTo>
                  <a:pt x="666896" y="635303"/>
                </a:lnTo>
                <a:lnTo>
                  <a:pt x="669883" y="638368"/>
                </a:lnTo>
                <a:lnTo>
                  <a:pt x="685725" y="643509"/>
                </a:lnTo>
                <a:lnTo>
                  <a:pt x="695354" y="645930"/>
                </a:lnTo>
                <a:lnTo>
                  <a:pt x="690005" y="641705"/>
                </a:lnTo>
                <a:lnTo>
                  <a:pt x="695219" y="635518"/>
                </a:lnTo>
                <a:lnTo>
                  <a:pt x="736538" y="632053"/>
                </a:lnTo>
                <a:lnTo>
                  <a:pt x="848568" y="632053"/>
                </a:lnTo>
                <a:lnTo>
                  <a:pt x="845763" y="612775"/>
                </a:lnTo>
                <a:lnTo>
                  <a:pt x="845690" y="607953"/>
                </a:lnTo>
                <a:close/>
              </a:path>
              <a:path w="1031239" h="680085">
                <a:moveTo>
                  <a:pt x="927944" y="566048"/>
                </a:moveTo>
                <a:lnTo>
                  <a:pt x="561377" y="566048"/>
                </a:lnTo>
                <a:lnTo>
                  <a:pt x="564122" y="568617"/>
                </a:lnTo>
                <a:lnTo>
                  <a:pt x="570893" y="577894"/>
                </a:lnTo>
                <a:lnTo>
                  <a:pt x="579794" y="591740"/>
                </a:lnTo>
                <a:lnTo>
                  <a:pt x="587543" y="604325"/>
                </a:lnTo>
                <a:lnTo>
                  <a:pt x="590856" y="609815"/>
                </a:lnTo>
                <a:lnTo>
                  <a:pt x="580084" y="621465"/>
                </a:lnTo>
                <a:lnTo>
                  <a:pt x="578261" y="626768"/>
                </a:lnTo>
                <a:lnTo>
                  <a:pt x="586977" y="627001"/>
                </a:lnTo>
                <a:lnTo>
                  <a:pt x="607823" y="623443"/>
                </a:lnTo>
                <a:lnTo>
                  <a:pt x="624405" y="618936"/>
                </a:lnTo>
                <a:lnTo>
                  <a:pt x="625222" y="615584"/>
                </a:lnTo>
                <a:lnTo>
                  <a:pt x="619182" y="613495"/>
                </a:lnTo>
                <a:lnTo>
                  <a:pt x="615189" y="612775"/>
                </a:lnTo>
                <a:lnTo>
                  <a:pt x="629844" y="608457"/>
                </a:lnTo>
                <a:lnTo>
                  <a:pt x="639319" y="607953"/>
                </a:lnTo>
                <a:lnTo>
                  <a:pt x="845690" y="607953"/>
                </a:lnTo>
                <a:lnTo>
                  <a:pt x="845813" y="594275"/>
                </a:lnTo>
                <a:lnTo>
                  <a:pt x="853067" y="589496"/>
                </a:lnTo>
                <a:lnTo>
                  <a:pt x="933927" y="589496"/>
                </a:lnTo>
                <a:lnTo>
                  <a:pt x="927944" y="566048"/>
                </a:lnTo>
                <a:close/>
              </a:path>
              <a:path w="1031239" h="680085">
                <a:moveTo>
                  <a:pt x="927330" y="563642"/>
                </a:moveTo>
                <a:lnTo>
                  <a:pt x="312672" y="563642"/>
                </a:lnTo>
                <a:lnTo>
                  <a:pt x="323546" y="564134"/>
                </a:lnTo>
                <a:lnTo>
                  <a:pt x="333833" y="573993"/>
                </a:lnTo>
                <a:lnTo>
                  <a:pt x="342312" y="580034"/>
                </a:lnTo>
                <a:lnTo>
                  <a:pt x="348096" y="583064"/>
                </a:lnTo>
                <a:lnTo>
                  <a:pt x="350191" y="583895"/>
                </a:lnTo>
                <a:lnTo>
                  <a:pt x="432538" y="616712"/>
                </a:lnTo>
                <a:lnTo>
                  <a:pt x="435959" y="615476"/>
                </a:lnTo>
                <a:lnTo>
                  <a:pt x="480370" y="615476"/>
                </a:lnTo>
                <a:lnTo>
                  <a:pt x="496863" y="608596"/>
                </a:lnTo>
                <a:lnTo>
                  <a:pt x="526658" y="598898"/>
                </a:lnTo>
                <a:lnTo>
                  <a:pt x="541686" y="596753"/>
                </a:lnTo>
                <a:lnTo>
                  <a:pt x="548682" y="595123"/>
                </a:lnTo>
                <a:lnTo>
                  <a:pt x="554381" y="586968"/>
                </a:lnTo>
                <a:lnTo>
                  <a:pt x="559149" y="575407"/>
                </a:lnTo>
                <a:lnTo>
                  <a:pt x="560600" y="568372"/>
                </a:lnTo>
                <a:lnTo>
                  <a:pt x="561377" y="566048"/>
                </a:lnTo>
                <a:lnTo>
                  <a:pt x="927944" y="566048"/>
                </a:lnTo>
                <a:lnTo>
                  <a:pt x="927330" y="563642"/>
                </a:lnTo>
                <a:close/>
              </a:path>
              <a:path w="1031239" h="680085">
                <a:moveTo>
                  <a:pt x="933927" y="589496"/>
                </a:moveTo>
                <a:lnTo>
                  <a:pt x="853067" y="589496"/>
                </a:lnTo>
                <a:lnTo>
                  <a:pt x="869126" y="592480"/>
                </a:lnTo>
                <a:lnTo>
                  <a:pt x="891112" y="595017"/>
                </a:lnTo>
                <a:lnTo>
                  <a:pt x="912140" y="593937"/>
                </a:lnTo>
                <a:lnTo>
                  <a:pt x="927912" y="591576"/>
                </a:lnTo>
                <a:lnTo>
                  <a:pt x="934124" y="590270"/>
                </a:lnTo>
                <a:lnTo>
                  <a:pt x="933927" y="589496"/>
                </a:lnTo>
                <a:close/>
              </a:path>
              <a:path w="1031239" h="680085">
                <a:moveTo>
                  <a:pt x="323473" y="573306"/>
                </a:moveTo>
                <a:lnTo>
                  <a:pt x="350079" y="583895"/>
                </a:lnTo>
                <a:lnTo>
                  <a:pt x="323473" y="573306"/>
                </a:lnTo>
                <a:close/>
              </a:path>
              <a:path w="1031239" h="680085">
                <a:moveTo>
                  <a:pt x="1028404" y="532015"/>
                </a:moveTo>
                <a:lnTo>
                  <a:pt x="983172" y="532015"/>
                </a:lnTo>
                <a:lnTo>
                  <a:pt x="1031241" y="537375"/>
                </a:lnTo>
                <a:lnTo>
                  <a:pt x="1028404" y="532015"/>
                </a:lnTo>
                <a:close/>
              </a:path>
              <a:path w="1031239" h="680085">
                <a:moveTo>
                  <a:pt x="52938" y="510416"/>
                </a:moveTo>
                <a:lnTo>
                  <a:pt x="51378" y="511611"/>
                </a:lnTo>
                <a:lnTo>
                  <a:pt x="46699" y="524294"/>
                </a:lnTo>
                <a:lnTo>
                  <a:pt x="48362" y="524158"/>
                </a:lnTo>
                <a:lnTo>
                  <a:pt x="51596" y="521617"/>
                </a:lnTo>
                <a:lnTo>
                  <a:pt x="52938" y="510416"/>
                </a:lnTo>
                <a:close/>
              </a:path>
              <a:path w="1031239" h="680085">
                <a:moveTo>
                  <a:pt x="133732" y="286905"/>
                </a:moveTo>
                <a:lnTo>
                  <a:pt x="90997" y="331901"/>
                </a:lnTo>
                <a:lnTo>
                  <a:pt x="77090" y="363448"/>
                </a:lnTo>
                <a:lnTo>
                  <a:pt x="81970" y="385981"/>
                </a:lnTo>
                <a:lnTo>
                  <a:pt x="84745" y="399934"/>
                </a:lnTo>
                <a:lnTo>
                  <a:pt x="86448" y="411102"/>
                </a:lnTo>
                <a:lnTo>
                  <a:pt x="88114" y="425284"/>
                </a:lnTo>
                <a:lnTo>
                  <a:pt x="88242" y="443259"/>
                </a:lnTo>
                <a:lnTo>
                  <a:pt x="85948" y="459895"/>
                </a:lnTo>
                <a:lnTo>
                  <a:pt x="83159" y="472126"/>
                </a:lnTo>
                <a:lnTo>
                  <a:pt x="81802" y="476885"/>
                </a:lnTo>
                <a:lnTo>
                  <a:pt x="1016496" y="476885"/>
                </a:lnTo>
                <a:lnTo>
                  <a:pt x="1012788" y="430022"/>
                </a:lnTo>
                <a:lnTo>
                  <a:pt x="982157" y="404449"/>
                </a:lnTo>
                <a:lnTo>
                  <a:pt x="976451" y="400456"/>
                </a:lnTo>
                <a:lnTo>
                  <a:pt x="951625" y="400456"/>
                </a:lnTo>
                <a:lnTo>
                  <a:pt x="930048" y="396648"/>
                </a:lnTo>
                <a:lnTo>
                  <a:pt x="891578" y="375240"/>
                </a:lnTo>
                <a:lnTo>
                  <a:pt x="876691" y="366655"/>
                </a:lnTo>
                <a:lnTo>
                  <a:pt x="843892" y="366655"/>
                </a:lnTo>
                <a:lnTo>
                  <a:pt x="837279" y="363776"/>
                </a:lnTo>
                <a:lnTo>
                  <a:pt x="833908" y="361721"/>
                </a:lnTo>
                <a:lnTo>
                  <a:pt x="817178" y="296354"/>
                </a:lnTo>
                <a:lnTo>
                  <a:pt x="126887" y="296354"/>
                </a:lnTo>
                <a:lnTo>
                  <a:pt x="133732" y="286905"/>
                </a:lnTo>
                <a:close/>
              </a:path>
              <a:path w="1031239" h="680085">
                <a:moveTo>
                  <a:pt x="957310" y="392438"/>
                </a:moveTo>
                <a:lnTo>
                  <a:pt x="951625" y="400456"/>
                </a:lnTo>
                <a:lnTo>
                  <a:pt x="976451" y="400456"/>
                </a:lnTo>
                <a:lnTo>
                  <a:pt x="965576" y="392845"/>
                </a:lnTo>
                <a:lnTo>
                  <a:pt x="957310" y="392438"/>
                </a:lnTo>
                <a:close/>
              </a:path>
              <a:path w="1031239" h="680085">
                <a:moveTo>
                  <a:pt x="856686" y="355118"/>
                </a:moveTo>
                <a:lnTo>
                  <a:pt x="845846" y="355168"/>
                </a:lnTo>
                <a:lnTo>
                  <a:pt x="848498" y="365429"/>
                </a:lnTo>
                <a:lnTo>
                  <a:pt x="843892" y="366655"/>
                </a:lnTo>
                <a:lnTo>
                  <a:pt x="876691" y="366655"/>
                </a:lnTo>
                <a:lnTo>
                  <a:pt x="856686" y="355118"/>
                </a:lnTo>
                <a:close/>
              </a:path>
              <a:path w="1031239" h="680085">
                <a:moveTo>
                  <a:pt x="662869" y="215877"/>
                </a:moveTo>
                <a:lnTo>
                  <a:pt x="117125" y="215877"/>
                </a:lnTo>
                <a:lnTo>
                  <a:pt x="120717" y="224418"/>
                </a:lnTo>
                <a:lnTo>
                  <a:pt x="125591" y="247015"/>
                </a:lnTo>
                <a:lnTo>
                  <a:pt x="131262" y="268746"/>
                </a:lnTo>
                <a:lnTo>
                  <a:pt x="135286" y="278371"/>
                </a:lnTo>
                <a:lnTo>
                  <a:pt x="136498" y="282290"/>
                </a:lnTo>
                <a:lnTo>
                  <a:pt x="133732" y="286905"/>
                </a:lnTo>
                <a:lnTo>
                  <a:pt x="126887" y="296354"/>
                </a:lnTo>
                <a:lnTo>
                  <a:pt x="817178" y="296354"/>
                </a:lnTo>
                <a:lnTo>
                  <a:pt x="813326" y="281304"/>
                </a:lnTo>
                <a:lnTo>
                  <a:pt x="773799" y="281304"/>
                </a:lnTo>
                <a:lnTo>
                  <a:pt x="729303" y="264469"/>
                </a:lnTo>
                <a:lnTo>
                  <a:pt x="684348" y="234850"/>
                </a:lnTo>
                <a:lnTo>
                  <a:pt x="663830" y="219062"/>
                </a:lnTo>
                <a:lnTo>
                  <a:pt x="662869" y="215877"/>
                </a:lnTo>
                <a:close/>
              </a:path>
              <a:path w="1031239" h="680085">
                <a:moveTo>
                  <a:pt x="796231" y="220460"/>
                </a:moveTo>
                <a:lnTo>
                  <a:pt x="792207" y="221984"/>
                </a:lnTo>
                <a:lnTo>
                  <a:pt x="792938" y="258737"/>
                </a:lnTo>
                <a:lnTo>
                  <a:pt x="773799" y="281304"/>
                </a:lnTo>
                <a:lnTo>
                  <a:pt x="813326" y="281304"/>
                </a:lnTo>
                <a:lnTo>
                  <a:pt x="808851" y="263821"/>
                </a:lnTo>
                <a:lnTo>
                  <a:pt x="796231" y="220460"/>
                </a:lnTo>
                <a:close/>
              </a:path>
              <a:path w="1031239" h="680085">
                <a:moveTo>
                  <a:pt x="155022" y="145294"/>
                </a:moveTo>
                <a:lnTo>
                  <a:pt x="152484" y="149197"/>
                </a:lnTo>
                <a:lnTo>
                  <a:pt x="137974" y="168478"/>
                </a:lnTo>
                <a:lnTo>
                  <a:pt x="105500" y="208635"/>
                </a:lnTo>
                <a:lnTo>
                  <a:pt x="106706" y="237337"/>
                </a:lnTo>
                <a:lnTo>
                  <a:pt x="113068" y="220460"/>
                </a:lnTo>
                <a:lnTo>
                  <a:pt x="117125" y="215877"/>
                </a:lnTo>
                <a:lnTo>
                  <a:pt x="662869" y="215877"/>
                </a:lnTo>
                <a:lnTo>
                  <a:pt x="658833" y="202499"/>
                </a:lnTo>
                <a:lnTo>
                  <a:pt x="655713" y="191998"/>
                </a:lnTo>
                <a:lnTo>
                  <a:pt x="653163" y="183079"/>
                </a:lnTo>
                <a:lnTo>
                  <a:pt x="649873" y="171259"/>
                </a:lnTo>
                <a:lnTo>
                  <a:pt x="645575" y="155944"/>
                </a:lnTo>
                <a:lnTo>
                  <a:pt x="643117" y="147325"/>
                </a:lnTo>
                <a:lnTo>
                  <a:pt x="157139" y="147325"/>
                </a:lnTo>
                <a:lnTo>
                  <a:pt x="155022" y="145294"/>
                </a:lnTo>
                <a:close/>
              </a:path>
              <a:path w="1031239" h="680085">
                <a:moveTo>
                  <a:pt x="240074" y="108565"/>
                </a:moveTo>
                <a:lnTo>
                  <a:pt x="232614" y="111125"/>
                </a:lnTo>
                <a:lnTo>
                  <a:pt x="193867" y="129667"/>
                </a:lnTo>
                <a:lnTo>
                  <a:pt x="197300" y="134227"/>
                </a:lnTo>
                <a:lnTo>
                  <a:pt x="195999" y="137433"/>
                </a:lnTo>
                <a:lnTo>
                  <a:pt x="187760" y="140800"/>
                </a:lnTo>
                <a:lnTo>
                  <a:pt x="170384" y="145846"/>
                </a:lnTo>
                <a:lnTo>
                  <a:pt x="157139" y="147325"/>
                </a:lnTo>
                <a:lnTo>
                  <a:pt x="643117" y="147325"/>
                </a:lnTo>
                <a:lnTo>
                  <a:pt x="637147" y="126390"/>
                </a:lnTo>
                <a:lnTo>
                  <a:pt x="613275" y="111031"/>
                </a:lnTo>
                <a:lnTo>
                  <a:pt x="611513" y="109812"/>
                </a:lnTo>
                <a:lnTo>
                  <a:pt x="244754" y="109812"/>
                </a:lnTo>
                <a:lnTo>
                  <a:pt x="239499" y="109798"/>
                </a:lnTo>
                <a:lnTo>
                  <a:pt x="240074" y="108565"/>
                </a:lnTo>
                <a:close/>
              </a:path>
              <a:path w="1031239" h="680085">
                <a:moveTo>
                  <a:pt x="247606" y="105980"/>
                </a:moveTo>
                <a:lnTo>
                  <a:pt x="240074" y="108565"/>
                </a:lnTo>
                <a:lnTo>
                  <a:pt x="239499" y="109798"/>
                </a:lnTo>
                <a:lnTo>
                  <a:pt x="244754" y="109812"/>
                </a:lnTo>
                <a:lnTo>
                  <a:pt x="247606" y="105980"/>
                </a:lnTo>
                <a:close/>
              </a:path>
              <a:path w="1031239" h="680085">
                <a:moveTo>
                  <a:pt x="605976" y="105980"/>
                </a:moveTo>
                <a:lnTo>
                  <a:pt x="247606" y="105980"/>
                </a:lnTo>
                <a:lnTo>
                  <a:pt x="244754" y="109812"/>
                </a:lnTo>
                <a:lnTo>
                  <a:pt x="611513" y="109812"/>
                </a:lnTo>
                <a:lnTo>
                  <a:pt x="605976" y="105980"/>
                </a:lnTo>
                <a:close/>
              </a:path>
              <a:path w="1031239" h="680085">
                <a:moveTo>
                  <a:pt x="321275" y="0"/>
                </a:moveTo>
                <a:lnTo>
                  <a:pt x="315324" y="5699"/>
                </a:lnTo>
                <a:lnTo>
                  <a:pt x="305868" y="22733"/>
                </a:lnTo>
                <a:lnTo>
                  <a:pt x="293660" y="40515"/>
                </a:lnTo>
                <a:lnTo>
                  <a:pt x="282455" y="50091"/>
                </a:lnTo>
                <a:lnTo>
                  <a:pt x="274260" y="53986"/>
                </a:lnTo>
                <a:lnTo>
                  <a:pt x="271083" y="54724"/>
                </a:lnTo>
                <a:lnTo>
                  <a:pt x="263133" y="61987"/>
                </a:lnTo>
                <a:lnTo>
                  <a:pt x="261902" y="65281"/>
                </a:lnTo>
                <a:lnTo>
                  <a:pt x="259311" y="72894"/>
                </a:lnTo>
                <a:lnTo>
                  <a:pt x="247283" y="93116"/>
                </a:lnTo>
                <a:lnTo>
                  <a:pt x="240074" y="108565"/>
                </a:lnTo>
                <a:lnTo>
                  <a:pt x="247606" y="105980"/>
                </a:lnTo>
                <a:lnTo>
                  <a:pt x="605976" y="105980"/>
                </a:lnTo>
                <a:lnTo>
                  <a:pt x="599757" y="101676"/>
                </a:lnTo>
                <a:lnTo>
                  <a:pt x="591590" y="94511"/>
                </a:lnTo>
                <a:lnTo>
                  <a:pt x="583769" y="85725"/>
                </a:lnTo>
                <a:lnTo>
                  <a:pt x="571415" y="71982"/>
                </a:lnTo>
                <a:lnTo>
                  <a:pt x="556347" y="55889"/>
                </a:lnTo>
                <a:lnTo>
                  <a:pt x="552224" y="51562"/>
                </a:lnTo>
                <a:lnTo>
                  <a:pt x="508026" y="51562"/>
                </a:lnTo>
                <a:lnTo>
                  <a:pt x="489310" y="23863"/>
                </a:lnTo>
                <a:lnTo>
                  <a:pt x="361824" y="23863"/>
                </a:lnTo>
                <a:lnTo>
                  <a:pt x="332728" y="22529"/>
                </a:lnTo>
                <a:lnTo>
                  <a:pt x="326237" y="5616"/>
                </a:lnTo>
                <a:lnTo>
                  <a:pt x="321275" y="0"/>
                </a:lnTo>
                <a:close/>
              </a:path>
              <a:path w="1031239" h="680085">
                <a:moveTo>
                  <a:pt x="538240" y="36931"/>
                </a:moveTo>
                <a:lnTo>
                  <a:pt x="508026" y="51562"/>
                </a:lnTo>
                <a:lnTo>
                  <a:pt x="552224" y="51562"/>
                </a:lnTo>
                <a:lnTo>
                  <a:pt x="538240" y="36931"/>
                </a:lnTo>
                <a:close/>
              </a:path>
              <a:path w="1031239" h="680085">
                <a:moveTo>
                  <a:pt x="444628" y="10515"/>
                </a:moveTo>
                <a:lnTo>
                  <a:pt x="363386" y="11658"/>
                </a:lnTo>
                <a:lnTo>
                  <a:pt x="361824" y="23863"/>
                </a:lnTo>
                <a:lnTo>
                  <a:pt x="489310" y="23863"/>
                </a:lnTo>
                <a:lnTo>
                  <a:pt x="489043" y="23467"/>
                </a:lnTo>
                <a:lnTo>
                  <a:pt x="477889" y="11945"/>
                </a:lnTo>
                <a:lnTo>
                  <a:pt x="475229" y="11010"/>
                </a:lnTo>
                <a:lnTo>
                  <a:pt x="471298" y="11010"/>
                </a:lnTo>
                <a:lnTo>
                  <a:pt x="444628" y="10515"/>
                </a:lnTo>
                <a:close/>
              </a:path>
              <a:path w="1031239" h="680085">
                <a:moveTo>
                  <a:pt x="472622" y="10094"/>
                </a:moveTo>
                <a:lnTo>
                  <a:pt x="471298" y="11010"/>
                </a:lnTo>
                <a:lnTo>
                  <a:pt x="475229" y="11010"/>
                </a:lnTo>
                <a:lnTo>
                  <a:pt x="472622" y="10094"/>
                </a:lnTo>
                <a:close/>
              </a:path>
            </a:pathLst>
          </a:custGeom>
          <a:solidFill>
            <a:srgbClr val="C5DDA2"/>
          </a:solidFill>
        </p:spPr>
        <p:txBody>
          <a:bodyPr wrap="square" lIns="0" tIns="0" rIns="0" bIns="0" rtlCol="0"/>
          <a:lstStyle/>
          <a:p>
            <a:endParaRPr sz="1632"/>
          </a:p>
        </p:txBody>
      </p:sp>
      <p:pic>
        <p:nvPicPr>
          <p:cNvPr id="24" name="object 24"/>
          <p:cNvPicPr/>
          <p:nvPr/>
        </p:nvPicPr>
        <p:blipFill>
          <a:blip r:embed="rId2" cstate="print"/>
          <a:stretch>
            <a:fillRect/>
          </a:stretch>
        </p:blipFill>
        <p:spPr>
          <a:xfrm>
            <a:off x="6539113" y="2386105"/>
            <a:ext cx="2740992" cy="2648764"/>
          </a:xfrm>
          <a:prstGeom prst="rect">
            <a:avLst/>
          </a:prstGeom>
        </p:spPr>
      </p:pic>
      <p:sp>
        <p:nvSpPr>
          <p:cNvPr id="25" name="object 25"/>
          <p:cNvSpPr txBox="1"/>
          <p:nvPr/>
        </p:nvSpPr>
        <p:spPr>
          <a:xfrm>
            <a:off x="6556549" y="2689453"/>
            <a:ext cx="153440" cy="1451063"/>
          </a:xfrm>
          <a:prstGeom prst="rect">
            <a:avLst/>
          </a:prstGeom>
        </p:spPr>
        <p:txBody>
          <a:bodyPr vert="vert270" wrap="square" lIns="0" tIns="2303" rIns="0" bIns="0" rtlCol="0">
            <a:spAutoFit/>
          </a:bodyPr>
          <a:lstStyle/>
          <a:p>
            <a:pPr marL="11516">
              <a:spcBef>
                <a:spcPts val="18"/>
              </a:spcBef>
            </a:pPr>
            <a:r>
              <a:rPr sz="997" dirty="0">
                <a:latin typeface="Arial"/>
                <a:cs typeface="Arial"/>
              </a:rPr>
              <a:t>min.</a:t>
            </a:r>
            <a:r>
              <a:rPr sz="997" spc="36" dirty="0">
                <a:latin typeface="Arial"/>
                <a:cs typeface="Arial"/>
              </a:rPr>
              <a:t> </a:t>
            </a:r>
            <a:r>
              <a:rPr sz="997" dirty="0">
                <a:latin typeface="Arial"/>
                <a:cs typeface="Arial"/>
              </a:rPr>
              <a:t>12</a:t>
            </a:r>
            <a:r>
              <a:rPr sz="997" spc="36" dirty="0">
                <a:latin typeface="Arial"/>
                <a:cs typeface="Arial"/>
              </a:rPr>
              <a:t> </a:t>
            </a:r>
            <a:r>
              <a:rPr sz="997" dirty="0">
                <a:latin typeface="Arial"/>
                <a:cs typeface="Arial"/>
              </a:rPr>
              <a:t>meter</a:t>
            </a:r>
            <a:r>
              <a:rPr sz="997" spc="36" dirty="0">
                <a:latin typeface="Arial"/>
                <a:cs typeface="Arial"/>
              </a:rPr>
              <a:t> </a:t>
            </a:r>
            <a:r>
              <a:rPr sz="997" dirty="0">
                <a:latin typeface="Arial"/>
                <a:cs typeface="Arial"/>
              </a:rPr>
              <a:t>høje</a:t>
            </a:r>
            <a:r>
              <a:rPr sz="997" spc="41" dirty="0">
                <a:latin typeface="Arial"/>
                <a:cs typeface="Arial"/>
              </a:rPr>
              <a:t> </a:t>
            </a:r>
            <a:r>
              <a:rPr sz="997" spc="-9" dirty="0">
                <a:latin typeface="Arial"/>
                <a:cs typeface="Arial"/>
              </a:rPr>
              <a:t>træer</a:t>
            </a:r>
            <a:endParaRPr sz="997">
              <a:latin typeface="Arial"/>
              <a:cs typeface="Arial"/>
            </a:endParaRPr>
          </a:p>
        </p:txBody>
      </p:sp>
      <p:sp>
        <p:nvSpPr>
          <p:cNvPr id="26" name="object 26"/>
          <p:cNvSpPr txBox="1"/>
          <p:nvPr/>
        </p:nvSpPr>
        <p:spPr>
          <a:xfrm>
            <a:off x="7120583" y="5045850"/>
            <a:ext cx="1819010" cy="167976"/>
          </a:xfrm>
          <a:prstGeom prst="rect">
            <a:avLst/>
          </a:prstGeom>
        </p:spPr>
        <p:txBody>
          <a:bodyPr vert="horz" wrap="square" lIns="0" tIns="14395" rIns="0" bIns="0" rtlCol="0">
            <a:spAutoFit/>
          </a:bodyPr>
          <a:lstStyle/>
          <a:p>
            <a:pPr marL="11516">
              <a:spcBef>
                <a:spcPts val="113"/>
              </a:spcBef>
            </a:pPr>
            <a:r>
              <a:rPr sz="997" dirty="0">
                <a:latin typeface="Arial"/>
                <a:cs typeface="Arial"/>
              </a:rPr>
              <a:t>Min.</a:t>
            </a:r>
            <a:r>
              <a:rPr sz="997" spc="36" dirty="0">
                <a:latin typeface="Arial"/>
                <a:cs typeface="Arial"/>
              </a:rPr>
              <a:t> </a:t>
            </a:r>
            <a:r>
              <a:rPr sz="997" dirty="0">
                <a:latin typeface="Arial"/>
                <a:cs typeface="Arial"/>
              </a:rPr>
              <a:t>12</a:t>
            </a:r>
            <a:r>
              <a:rPr sz="997" spc="36" dirty="0">
                <a:latin typeface="Arial"/>
                <a:cs typeface="Arial"/>
              </a:rPr>
              <a:t> </a:t>
            </a:r>
            <a:r>
              <a:rPr sz="997" dirty="0">
                <a:latin typeface="Arial"/>
                <a:cs typeface="Arial"/>
              </a:rPr>
              <a:t>meter</a:t>
            </a:r>
            <a:r>
              <a:rPr sz="997" spc="36" dirty="0">
                <a:latin typeface="Arial"/>
                <a:cs typeface="Arial"/>
              </a:rPr>
              <a:t> </a:t>
            </a:r>
            <a:r>
              <a:rPr sz="997" dirty="0">
                <a:latin typeface="Arial"/>
                <a:cs typeface="Arial"/>
              </a:rPr>
              <a:t>bred</a:t>
            </a:r>
            <a:r>
              <a:rPr sz="997" spc="41" dirty="0">
                <a:latin typeface="Arial"/>
                <a:cs typeface="Arial"/>
              </a:rPr>
              <a:t> </a:t>
            </a:r>
            <a:r>
              <a:rPr sz="997" spc="-9" dirty="0">
                <a:latin typeface="Arial"/>
                <a:cs typeface="Arial"/>
              </a:rPr>
              <a:t>beplantning</a:t>
            </a:r>
            <a:endParaRPr sz="997">
              <a:latin typeface="Arial"/>
              <a:cs typeface="Arial"/>
            </a:endParaRPr>
          </a:p>
        </p:txBody>
      </p:sp>
      <p:sp>
        <p:nvSpPr>
          <p:cNvPr id="27" name="object 27"/>
          <p:cNvSpPr txBox="1"/>
          <p:nvPr/>
        </p:nvSpPr>
        <p:spPr>
          <a:xfrm>
            <a:off x="3742338" y="4504902"/>
            <a:ext cx="333399" cy="167976"/>
          </a:xfrm>
          <a:prstGeom prst="rect">
            <a:avLst/>
          </a:prstGeom>
        </p:spPr>
        <p:txBody>
          <a:bodyPr vert="horz" wrap="square" lIns="0" tIns="14395" rIns="0" bIns="0" rtlCol="0">
            <a:spAutoFit/>
          </a:bodyPr>
          <a:lstStyle/>
          <a:p>
            <a:pPr marL="11516">
              <a:spcBef>
                <a:spcPts val="113"/>
              </a:spcBef>
            </a:pPr>
            <a:r>
              <a:rPr sz="997" spc="-18" dirty="0">
                <a:latin typeface="Arial"/>
                <a:cs typeface="Arial"/>
              </a:rPr>
              <a:t>Hegn</a:t>
            </a:r>
            <a:endParaRPr sz="997">
              <a:latin typeface="Arial"/>
              <a:cs typeface="Arial"/>
            </a:endParaRPr>
          </a:p>
        </p:txBody>
      </p:sp>
      <p:grpSp>
        <p:nvGrpSpPr>
          <p:cNvPr id="28" name="object 28"/>
          <p:cNvGrpSpPr/>
          <p:nvPr/>
        </p:nvGrpSpPr>
        <p:grpSpPr>
          <a:xfrm>
            <a:off x="3652366" y="4656054"/>
            <a:ext cx="221114" cy="285030"/>
            <a:chOff x="2651914" y="5134592"/>
            <a:chExt cx="243840" cy="314325"/>
          </a:xfrm>
        </p:grpSpPr>
        <p:sp>
          <p:nvSpPr>
            <p:cNvPr id="29" name="object 29"/>
            <p:cNvSpPr/>
            <p:nvPr/>
          </p:nvSpPr>
          <p:spPr>
            <a:xfrm>
              <a:off x="2679191" y="5138402"/>
              <a:ext cx="212725" cy="269240"/>
            </a:xfrm>
            <a:custGeom>
              <a:avLst/>
              <a:gdLst/>
              <a:ahLst/>
              <a:cxnLst/>
              <a:rect l="l" t="t" r="r" b="b"/>
              <a:pathLst>
                <a:path w="212725" h="269239">
                  <a:moveTo>
                    <a:pt x="0" y="268960"/>
                  </a:moveTo>
                  <a:lnTo>
                    <a:pt x="62227" y="139351"/>
                  </a:lnTo>
                  <a:lnTo>
                    <a:pt x="132038" y="56627"/>
                  </a:lnTo>
                  <a:lnTo>
                    <a:pt x="188948" y="12830"/>
                  </a:lnTo>
                  <a:lnTo>
                    <a:pt x="212471" y="0"/>
                  </a:lnTo>
                </a:path>
              </a:pathLst>
            </a:custGeom>
            <a:ln w="7150">
              <a:solidFill>
                <a:srgbClr val="000000"/>
              </a:solidFill>
            </a:ln>
          </p:spPr>
          <p:txBody>
            <a:bodyPr wrap="square" lIns="0" tIns="0" rIns="0" bIns="0" rtlCol="0"/>
            <a:lstStyle/>
            <a:p>
              <a:endParaRPr sz="1632"/>
            </a:p>
          </p:txBody>
        </p:sp>
        <p:pic>
          <p:nvPicPr>
            <p:cNvPr id="30" name="object 30"/>
            <p:cNvPicPr/>
            <p:nvPr/>
          </p:nvPicPr>
          <p:blipFill>
            <a:blip r:embed="rId3" cstate="print"/>
            <a:stretch>
              <a:fillRect/>
            </a:stretch>
          </p:blipFill>
          <p:spPr>
            <a:xfrm>
              <a:off x="2651914" y="5380519"/>
              <a:ext cx="65189" cy="68300"/>
            </a:xfrm>
            <a:prstGeom prst="rect">
              <a:avLst/>
            </a:prstGeom>
          </p:spPr>
        </p:pic>
      </p:grpSp>
      <p:sp>
        <p:nvSpPr>
          <p:cNvPr id="31" name="object 31"/>
          <p:cNvSpPr txBox="1"/>
          <p:nvPr/>
        </p:nvSpPr>
        <p:spPr>
          <a:xfrm>
            <a:off x="9149439" y="3977451"/>
            <a:ext cx="1151637" cy="271016"/>
          </a:xfrm>
          <a:prstGeom prst="rect">
            <a:avLst/>
          </a:prstGeom>
        </p:spPr>
        <p:txBody>
          <a:bodyPr vert="horz" wrap="square" lIns="0" tIns="14395" rIns="0" bIns="0" rtlCol="0">
            <a:spAutoFit/>
          </a:bodyPr>
          <a:lstStyle/>
          <a:p>
            <a:pPr marL="11516">
              <a:lnSpc>
                <a:spcPts val="1029"/>
              </a:lnSpc>
              <a:spcBef>
                <a:spcPts val="113"/>
              </a:spcBef>
            </a:pPr>
            <a:r>
              <a:rPr sz="997" spc="-18" dirty="0">
                <a:latin typeface="Arial"/>
                <a:cs typeface="Arial"/>
              </a:rPr>
              <a:t>Hegn</a:t>
            </a:r>
            <a:endParaRPr sz="997">
              <a:latin typeface="Arial"/>
              <a:cs typeface="Arial"/>
            </a:endParaRPr>
          </a:p>
          <a:p>
            <a:pPr marL="785992">
              <a:lnSpc>
                <a:spcPts val="1029"/>
              </a:lnSpc>
            </a:pPr>
            <a:r>
              <a:rPr sz="997" spc="-9" dirty="0">
                <a:latin typeface="Arial"/>
                <a:cs typeface="Arial"/>
              </a:rPr>
              <a:t>Solcel</a:t>
            </a:r>
            <a:endParaRPr sz="997">
              <a:latin typeface="Arial"/>
              <a:cs typeface="Arial"/>
            </a:endParaRPr>
          </a:p>
        </p:txBody>
      </p:sp>
      <p:grpSp>
        <p:nvGrpSpPr>
          <p:cNvPr id="32" name="object 32"/>
          <p:cNvGrpSpPr/>
          <p:nvPr/>
        </p:nvGrpSpPr>
        <p:grpSpPr>
          <a:xfrm>
            <a:off x="3184137" y="2391223"/>
            <a:ext cx="7113663" cy="2997712"/>
            <a:chOff x="2135562" y="2636988"/>
            <a:chExt cx="7844790" cy="3305810"/>
          </a:xfrm>
        </p:grpSpPr>
        <p:sp>
          <p:nvSpPr>
            <p:cNvPr id="33" name="object 33"/>
            <p:cNvSpPr/>
            <p:nvPr/>
          </p:nvSpPr>
          <p:spPr>
            <a:xfrm>
              <a:off x="2142718" y="5326894"/>
              <a:ext cx="6456045" cy="608330"/>
            </a:xfrm>
            <a:custGeom>
              <a:avLst/>
              <a:gdLst/>
              <a:ahLst/>
              <a:cxnLst/>
              <a:rect l="l" t="t" r="r" b="b"/>
              <a:pathLst>
                <a:path w="6456045" h="608329">
                  <a:moveTo>
                    <a:pt x="0" y="608203"/>
                  </a:moveTo>
                  <a:lnTo>
                    <a:pt x="474322" y="608203"/>
                  </a:lnTo>
                  <a:lnTo>
                    <a:pt x="6455907" y="0"/>
                  </a:lnTo>
                </a:path>
              </a:pathLst>
            </a:custGeom>
            <a:ln w="14312">
              <a:solidFill>
                <a:srgbClr val="000000"/>
              </a:solidFill>
            </a:ln>
          </p:spPr>
          <p:txBody>
            <a:bodyPr wrap="square" lIns="0" tIns="0" rIns="0" bIns="0" rtlCol="0"/>
            <a:lstStyle/>
            <a:p>
              <a:endParaRPr sz="1632"/>
            </a:p>
          </p:txBody>
        </p:sp>
        <p:sp>
          <p:nvSpPr>
            <p:cNvPr id="34" name="object 34"/>
            <p:cNvSpPr/>
            <p:nvPr/>
          </p:nvSpPr>
          <p:spPr>
            <a:xfrm>
              <a:off x="2617036" y="5509317"/>
              <a:ext cx="0" cy="325120"/>
            </a:xfrm>
            <a:custGeom>
              <a:avLst/>
              <a:gdLst/>
              <a:ahLst/>
              <a:cxnLst/>
              <a:rect l="l" t="t" r="r" b="b"/>
              <a:pathLst>
                <a:path h="325120">
                  <a:moveTo>
                    <a:pt x="0" y="324497"/>
                  </a:moveTo>
                  <a:lnTo>
                    <a:pt x="0" y="0"/>
                  </a:lnTo>
                </a:path>
              </a:pathLst>
            </a:custGeom>
            <a:ln w="28613">
              <a:solidFill>
                <a:srgbClr val="000000"/>
              </a:solidFill>
            </a:ln>
          </p:spPr>
          <p:txBody>
            <a:bodyPr wrap="square" lIns="0" tIns="0" rIns="0" bIns="0" rtlCol="0"/>
            <a:lstStyle/>
            <a:p>
              <a:endParaRPr sz="1632"/>
            </a:p>
          </p:txBody>
        </p:sp>
        <p:sp>
          <p:nvSpPr>
            <p:cNvPr id="35" name="object 35"/>
            <p:cNvSpPr/>
            <p:nvPr/>
          </p:nvSpPr>
          <p:spPr>
            <a:xfrm>
              <a:off x="9207252" y="5319742"/>
              <a:ext cx="773430" cy="14604"/>
            </a:xfrm>
            <a:custGeom>
              <a:avLst/>
              <a:gdLst/>
              <a:ahLst/>
              <a:cxnLst/>
              <a:rect l="l" t="t" r="r" b="b"/>
              <a:pathLst>
                <a:path w="773429" h="14604">
                  <a:moveTo>
                    <a:pt x="0" y="14312"/>
                  </a:moveTo>
                  <a:lnTo>
                    <a:pt x="772915" y="14312"/>
                  </a:lnTo>
                  <a:lnTo>
                    <a:pt x="772915" y="0"/>
                  </a:lnTo>
                  <a:lnTo>
                    <a:pt x="0" y="0"/>
                  </a:lnTo>
                  <a:lnTo>
                    <a:pt x="0" y="14312"/>
                  </a:lnTo>
                  <a:close/>
                </a:path>
              </a:pathLst>
            </a:custGeom>
            <a:solidFill>
              <a:srgbClr val="000000"/>
            </a:solidFill>
          </p:spPr>
          <p:txBody>
            <a:bodyPr wrap="square" lIns="0" tIns="0" rIns="0" bIns="0" rtlCol="0"/>
            <a:lstStyle/>
            <a:p>
              <a:endParaRPr sz="1632"/>
            </a:p>
          </p:txBody>
        </p:sp>
        <p:pic>
          <p:nvPicPr>
            <p:cNvPr id="36" name="object 36"/>
            <p:cNvPicPr/>
            <p:nvPr/>
          </p:nvPicPr>
          <p:blipFill>
            <a:blip r:embed="rId4" cstate="print"/>
            <a:stretch>
              <a:fillRect/>
            </a:stretch>
          </p:blipFill>
          <p:spPr>
            <a:xfrm>
              <a:off x="5828990" y="2636988"/>
              <a:ext cx="3378262" cy="2917343"/>
            </a:xfrm>
            <a:prstGeom prst="rect">
              <a:avLst/>
            </a:prstGeom>
          </p:spPr>
        </p:pic>
        <p:pic>
          <p:nvPicPr>
            <p:cNvPr id="37" name="object 37"/>
            <p:cNvPicPr/>
            <p:nvPr/>
          </p:nvPicPr>
          <p:blipFill>
            <a:blip r:embed="rId5" cstate="print"/>
            <a:stretch>
              <a:fillRect/>
            </a:stretch>
          </p:blipFill>
          <p:spPr>
            <a:xfrm>
              <a:off x="3344127" y="4935027"/>
              <a:ext cx="1329801" cy="875550"/>
            </a:xfrm>
            <a:prstGeom prst="rect">
              <a:avLst/>
            </a:prstGeom>
          </p:spPr>
        </p:pic>
      </p:grpSp>
      <p:sp>
        <p:nvSpPr>
          <p:cNvPr id="38" name="object 38"/>
          <p:cNvSpPr txBox="1"/>
          <p:nvPr/>
        </p:nvSpPr>
        <p:spPr>
          <a:xfrm>
            <a:off x="3974393" y="5795067"/>
            <a:ext cx="1356629" cy="137176"/>
          </a:xfrm>
          <a:prstGeom prst="rect">
            <a:avLst/>
          </a:prstGeom>
        </p:spPr>
        <p:txBody>
          <a:bodyPr vert="horz" wrap="square" lIns="0" tIns="11516" rIns="0" bIns="0" rtlCol="0">
            <a:spAutoFit/>
          </a:bodyPr>
          <a:lstStyle/>
          <a:p>
            <a:pPr marL="11516">
              <a:spcBef>
                <a:spcPts val="91"/>
              </a:spcBef>
            </a:pPr>
            <a:r>
              <a:rPr sz="816" dirty="0">
                <a:latin typeface="Arial"/>
                <a:cs typeface="Arial"/>
              </a:rPr>
              <a:t>Principsnit</a:t>
            </a:r>
            <a:r>
              <a:rPr sz="816" spc="-5" dirty="0">
                <a:latin typeface="Arial"/>
                <a:cs typeface="Arial"/>
              </a:rPr>
              <a:t> </a:t>
            </a:r>
            <a:r>
              <a:rPr sz="816" dirty="0">
                <a:latin typeface="Arial"/>
                <a:cs typeface="Arial"/>
              </a:rPr>
              <a:t>af </a:t>
            </a:r>
            <a:r>
              <a:rPr sz="816" spc="-9" dirty="0">
                <a:latin typeface="Arial"/>
                <a:cs typeface="Arial"/>
              </a:rPr>
              <a:t>faunapassagen</a:t>
            </a:r>
            <a:endParaRPr sz="816">
              <a:latin typeface="Arial"/>
              <a:cs typeface="Arial"/>
            </a:endParaRPr>
          </a:p>
        </p:txBody>
      </p:sp>
      <p:sp>
        <p:nvSpPr>
          <p:cNvPr id="39" name="object 39"/>
          <p:cNvSpPr txBox="1">
            <a:spLocks noGrp="1"/>
          </p:cNvSpPr>
          <p:nvPr>
            <p:ph type="title"/>
          </p:nvPr>
        </p:nvSpPr>
        <p:spPr>
          <a:xfrm>
            <a:off x="2052212" y="927927"/>
            <a:ext cx="1738972" cy="346464"/>
          </a:xfrm>
          <a:prstGeom prst="rect">
            <a:avLst/>
          </a:prstGeom>
        </p:spPr>
        <p:txBody>
          <a:bodyPr vert="horz" wrap="square" lIns="0" tIns="11516" rIns="0" bIns="0" rtlCol="0" anchor="ctr">
            <a:spAutoFit/>
          </a:bodyPr>
          <a:lstStyle/>
          <a:p>
            <a:pPr marL="11516">
              <a:lnSpc>
                <a:spcPct val="100000"/>
              </a:lnSpc>
              <a:spcBef>
                <a:spcPts val="91"/>
              </a:spcBef>
            </a:pPr>
            <a:r>
              <a:rPr spc="-9" dirty="0"/>
              <a:t>Faunapassage</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82033" y="1012058"/>
            <a:ext cx="3847044" cy="1706557"/>
          </a:xfrm>
          <a:prstGeom prst="rect">
            <a:avLst/>
          </a:prstGeom>
          <a:ln w="6350">
            <a:solidFill>
              <a:srgbClr val="58595B"/>
            </a:solidFill>
          </a:ln>
        </p:spPr>
        <p:txBody>
          <a:bodyPr vert="horz" wrap="square" lIns="0" tIns="0" rIns="0" bIns="0" rtlCol="0">
            <a:spAutoFit/>
          </a:bodyPr>
          <a:lstStyle/>
          <a:p>
            <a:pPr>
              <a:lnSpc>
                <a:spcPct val="100000"/>
              </a:lnSpc>
            </a:pPr>
            <a:endParaRPr sz="1270">
              <a:latin typeface="Times New Roman"/>
              <a:cs typeface="Times New Roman"/>
            </a:endParaRPr>
          </a:p>
          <a:p>
            <a:pPr>
              <a:lnSpc>
                <a:spcPct val="100000"/>
              </a:lnSpc>
            </a:pPr>
            <a:endParaRPr sz="1270">
              <a:latin typeface="Times New Roman"/>
              <a:cs typeface="Times New Roman"/>
            </a:endParaRPr>
          </a:p>
          <a:p>
            <a:pPr>
              <a:lnSpc>
                <a:spcPct val="100000"/>
              </a:lnSpc>
            </a:pPr>
            <a:endParaRPr sz="1270">
              <a:latin typeface="Times New Roman"/>
              <a:cs typeface="Times New Roman"/>
            </a:endParaRPr>
          </a:p>
          <a:p>
            <a:pPr>
              <a:lnSpc>
                <a:spcPct val="100000"/>
              </a:lnSpc>
            </a:pPr>
            <a:endParaRPr sz="1270">
              <a:latin typeface="Times New Roman"/>
              <a:cs typeface="Times New Roman"/>
            </a:endParaRPr>
          </a:p>
          <a:p>
            <a:pPr>
              <a:spcBef>
                <a:spcPts val="45"/>
              </a:spcBef>
            </a:pPr>
            <a:endParaRPr sz="1315">
              <a:latin typeface="Times New Roman"/>
              <a:cs typeface="Times New Roman"/>
            </a:endParaRPr>
          </a:p>
          <a:p>
            <a:pPr marL="378312"/>
            <a:r>
              <a:rPr sz="997" spc="-9" dirty="0">
                <a:solidFill>
                  <a:srgbClr val="00000C"/>
                </a:solidFill>
                <a:latin typeface="Calibri"/>
                <a:cs typeface="Calibri"/>
              </a:rPr>
              <a:t>MILJØREDEGØRELSE</a:t>
            </a:r>
            <a:endParaRPr sz="997">
              <a:latin typeface="Calibri"/>
              <a:cs typeface="Calibri"/>
            </a:endParaRPr>
          </a:p>
          <a:p>
            <a:pPr>
              <a:spcBef>
                <a:spcPts val="18"/>
              </a:spcBef>
            </a:pPr>
            <a:endParaRPr sz="1134">
              <a:latin typeface="Calibri"/>
              <a:cs typeface="Calibri"/>
            </a:endParaRPr>
          </a:p>
          <a:p>
            <a:pPr marL="378312"/>
            <a:r>
              <a:rPr sz="1224" dirty="0">
                <a:solidFill>
                  <a:srgbClr val="24408A"/>
                </a:solidFill>
                <a:latin typeface="Tahoma"/>
                <a:cs typeface="Tahoma"/>
              </a:rPr>
              <a:t>Solceller</a:t>
            </a:r>
            <a:r>
              <a:rPr sz="1224" spc="-122" dirty="0">
                <a:solidFill>
                  <a:srgbClr val="24408A"/>
                </a:solidFill>
                <a:latin typeface="Tahoma"/>
                <a:cs typeface="Tahoma"/>
              </a:rPr>
              <a:t> </a:t>
            </a:r>
            <a:r>
              <a:rPr sz="1224" dirty="0">
                <a:solidFill>
                  <a:srgbClr val="24408A"/>
                </a:solidFill>
                <a:latin typeface="Tahoma"/>
                <a:cs typeface="Tahoma"/>
              </a:rPr>
              <a:t>ved</a:t>
            </a:r>
            <a:r>
              <a:rPr sz="1224" spc="-68" dirty="0">
                <a:solidFill>
                  <a:srgbClr val="24408A"/>
                </a:solidFill>
                <a:latin typeface="Tahoma"/>
                <a:cs typeface="Tahoma"/>
              </a:rPr>
              <a:t> </a:t>
            </a:r>
            <a:r>
              <a:rPr sz="1224" spc="-9" dirty="0">
                <a:solidFill>
                  <a:srgbClr val="24408A"/>
                </a:solidFill>
                <a:latin typeface="Tahoma"/>
                <a:cs typeface="Tahoma"/>
              </a:rPr>
              <a:t>Høegholm</a:t>
            </a:r>
            <a:endParaRPr sz="1224">
              <a:latin typeface="Tahoma"/>
              <a:cs typeface="Tahoma"/>
            </a:endParaRPr>
          </a:p>
          <a:p>
            <a:pPr marL="402497">
              <a:spcBef>
                <a:spcPts val="875"/>
              </a:spcBef>
            </a:pPr>
            <a:r>
              <a:rPr sz="589" dirty="0">
                <a:solidFill>
                  <a:srgbClr val="24408A"/>
                </a:solidFill>
                <a:latin typeface="Tahoma"/>
                <a:cs typeface="Tahoma"/>
              </a:rPr>
              <a:t>Maj</a:t>
            </a:r>
            <a:r>
              <a:rPr sz="589" spc="32" dirty="0">
                <a:solidFill>
                  <a:srgbClr val="24408A"/>
                </a:solidFill>
                <a:latin typeface="Tahoma"/>
                <a:cs typeface="Tahoma"/>
              </a:rPr>
              <a:t> </a:t>
            </a:r>
            <a:r>
              <a:rPr sz="589" spc="-18" dirty="0">
                <a:solidFill>
                  <a:srgbClr val="24408A"/>
                </a:solidFill>
                <a:latin typeface="Tahoma"/>
                <a:cs typeface="Tahoma"/>
              </a:rPr>
              <a:t>2022</a:t>
            </a:r>
            <a:endParaRPr sz="589">
              <a:latin typeface="Tahoma"/>
              <a:cs typeface="Tahoma"/>
            </a:endParaRPr>
          </a:p>
        </p:txBody>
      </p:sp>
      <p:pic>
        <p:nvPicPr>
          <p:cNvPr id="3" name="object 3"/>
          <p:cNvPicPr/>
          <p:nvPr/>
        </p:nvPicPr>
        <p:blipFill>
          <a:blip r:embed="rId2" cstate="print"/>
          <a:stretch>
            <a:fillRect/>
          </a:stretch>
        </p:blipFill>
        <p:spPr>
          <a:xfrm>
            <a:off x="2063731" y="6134923"/>
            <a:ext cx="897731" cy="411088"/>
          </a:xfrm>
          <a:prstGeom prst="rect">
            <a:avLst/>
          </a:prstGeom>
        </p:spPr>
      </p:pic>
      <p:sp>
        <p:nvSpPr>
          <p:cNvPr id="4" name="object 4"/>
          <p:cNvSpPr txBox="1">
            <a:spLocks noGrp="1"/>
          </p:cNvSpPr>
          <p:nvPr>
            <p:ph type="title"/>
          </p:nvPr>
        </p:nvSpPr>
        <p:spPr>
          <a:xfrm>
            <a:off x="2226952" y="978353"/>
            <a:ext cx="9140554" cy="262787"/>
          </a:xfrm>
          <a:prstGeom prst="rect">
            <a:avLst/>
          </a:prstGeom>
        </p:spPr>
        <p:txBody>
          <a:bodyPr vert="horz" wrap="square" lIns="0" tIns="11516" rIns="0" bIns="0" rtlCol="0" anchor="ctr">
            <a:spAutoFit/>
          </a:bodyPr>
          <a:lstStyle/>
          <a:p>
            <a:pPr marL="11516">
              <a:lnSpc>
                <a:spcPct val="100000"/>
              </a:lnSpc>
              <a:spcBef>
                <a:spcPts val="91"/>
              </a:spcBef>
            </a:pPr>
            <a:r>
              <a:rPr spc="-9" dirty="0"/>
              <a:t>Præsentationsmøde</a:t>
            </a:r>
          </a:p>
        </p:txBody>
      </p:sp>
      <p:sp>
        <p:nvSpPr>
          <p:cNvPr id="5" name="object 5"/>
          <p:cNvSpPr txBox="1"/>
          <p:nvPr/>
        </p:nvSpPr>
        <p:spPr>
          <a:xfrm>
            <a:off x="2052211" y="1189397"/>
            <a:ext cx="2076402" cy="1030690"/>
          </a:xfrm>
          <a:prstGeom prst="rect">
            <a:avLst/>
          </a:prstGeom>
        </p:spPr>
        <p:txBody>
          <a:bodyPr vert="horz" wrap="square" lIns="0" tIns="11516" rIns="0" bIns="0" rtlCol="0">
            <a:spAutoFit/>
          </a:bodyPr>
          <a:lstStyle/>
          <a:p>
            <a:pPr marL="11516">
              <a:spcBef>
                <a:spcPts val="91"/>
              </a:spcBef>
            </a:pPr>
            <a:r>
              <a:rPr sz="1632" dirty="0">
                <a:solidFill>
                  <a:srgbClr val="636466"/>
                </a:solidFill>
                <a:latin typeface="Georgia"/>
                <a:cs typeface="Georgia"/>
              </a:rPr>
              <a:t>7.</a:t>
            </a:r>
            <a:r>
              <a:rPr sz="1632" spc="-18" dirty="0">
                <a:solidFill>
                  <a:srgbClr val="636466"/>
                </a:solidFill>
                <a:latin typeface="Georgia"/>
                <a:cs typeface="Georgia"/>
              </a:rPr>
              <a:t> </a:t>
            </a:r>
            <a:r>
              <a:rPr sz="1632" dirty="0">
                <a:solidFill>
                  <a:srgbClr val="636466"/>
                </a:solidFill>
                <a:latin typeface="Georgia"/>
                <a:cs typeface="Georgia"/>
              </a:rPr>
              <a:t>juni</a:t>
            </a:r>
            <a:r>
              <a:rPr sz="1632" spc="-5" dirty="0">
                <a:solidFill>
                  <a:srgbClr val="636466"/>
                </a:solidFill>
                <a:latin typeface="Georgia"/>
                <a:cs typeface="Georgia"/>
              </a:rPr>
              <a:t> </a:t>
            </a:r>
            <a:r>
              <a:rPr sz="1632" spc="-18" dirty="0">
                <a:solidFill>
                  <a:srgbClr val="636466"/>
                </a:solidFill>
                <a:latin typeface="Georgia"/>
                <a:cs typeface="Georgia"/>
              </a:rPr>
              <a:t>2022</a:t>
            </a:r>
            <a:endParaRPr sz="1632">
              <a:latin typeface="Georgia"/>
              <a:cs typeface="Georgia"/>
            </a:endParaRPr>
          </a:p>
          <a:p>
            <a:pPr>
              <a:lnSpc>
                <a:spcPct val="100000"/>
              </a:lnSpc>
            </a:pPr>
            <a:endParaRPr sz="1814">
              <a:latin typeface="Georgia"/>
              <a:cs typeface="Georgia"/>
            </a:endParaRPr>
          </a:p>
          <a:p>
            <a:pPr marL="11516">
              <a:spcBef>
                <a:spcPts val="1215"/>
              </a:spcBef>
            </a:pPr>
            <a:r>
              <a:rPr sz="2176" spc="-9" dirty="0">
                <a:solidFill>
                  <a:srgbClr val="629ABE"/>
                </a:solidFill>
                <a:latin typeface="Georgia"/>
                <a:cs typeface="Georgia"/>
              </a:rPr>
              <a:t>Miljøredegørelse</a:t>
            </a:r>
            <a:endParaRPr sz="2176">
              <a:latin typeface="Georgia"/>
              <a:cs typeface="Georgi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2C992-20E8-4FE4-8CFF-C0BA8944DFC3}"/>
              </a:ext>
            </a:extLst>
          </p:cNvPr>
          <p:cNvSpPr>
            <a:spLocks noGrp="1"/>
          </p:cNvSpPr>
          <p:nvPr>
            <p:ph type="title"/>
          </p:nvPr>
        </p:nvSpPr>
        <p:spPr/>
        <p:txBody>
          <a:bodyPr/>
          <a:lstStyle/>
          <a:p>
            <a:r>
              <a:rPr lang="da-DK" dirty="0"/>
              <a:t>Den Grønne Pulje</a:t>
            </a:r>
          </a:p>
        </p:txBody>
      </p:sp>
      <p:sp>
        <p:nvSpPr>
          <p:cNvPr id="3" name="Pladsholder til slidenummer 2">
            <a:extLst>
              <a:ext uri="{FF2B5EF4-FFF2-40B4-BE49-F238E27FC236}">
                <a16:creationId xmlns:a16="http://schemas.microsoft.com/office/drawing/2014/main" id="{E9C07E79-3480-4738-BD10-73CCB41AB3DC}"/>
              </a:ext>
            </a:extLst>
          </p:cNvPr>
          <p:cNvSpPr>
            <a:spLocks noGrp="1"/>
          </p:cNvSpPr>
          <p:nvPr>
            <p:ph type="sldNum" sz="quarter" idx="4"/>
          </p:nvPr>
        </p:nvSpPr>
        <p:spPr/>
        <p:txBody>
          <a:bodyPr/>
          <a:lstStyle/>
          <a:p>
            <a:fld id="{99270B79-1B61-4D58-8102-AFDA4AEEE5ED}" type="slidenum">
              <a:rPr lang="da-DK" noProof="0" smtClean="0"/>
              <a:pPr/>
              <a:t>84</a:t>
            </a:fld>
            <a:endParaRPr lang="da-DK" noProof="0" dirty="0">
              <a:solidFill>
                <a:schemeClr val="bg1"/>
              </a:solidFill>
            </a:endParaRPr>
          </a:p>
        </p:txBody>
      </p:sp>
    </p:spTree>
    <p:extLst>
      <p:ext uri="{BB962C8B-B14F-4D97-AF65-F5344CB8AC3E}">
        <p14:creationId xmlns:p14="http://schemas.microsoft.com/office/powerpoint/2010/main" val="29679836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9362B-141A-43B1-9E2C-99F3F7A4F769}"/>
              </a:ext>
            </a:extLst>
          </p:cNvPr>
          <p:cNvSpPr>
            <a:spLocks noGrp="1"/>
          </p:cNvSpPr>
          <p:nvPr>
            <p:ph type="title"/>
          </p:nvPr>
        </p:nvSpPr>
        <p:spPr>
          <a:xfrm>
            <a:off x="1079500" y="1052339"/>
            <a:ext cx="8668507" cy="709708"/>
          </a:xfrm>
        </p:spPr>
        <p:txBody>
          <a:bodyPr/>
          <a:lstStyle/>
          <a:p>
            <a:pPr>
              <a:lnSpc>
                <a:spcPct val="107000"/>
              </a:lnSpc>
              <a:spcBef>
                <a:spcPts val="200"/>
              </a:spcBef>
            </a:pPr>
            <a:r>
              <a:rPr lang="da-DK" sz="3200" b="1" dirty="0">
                <a:solidFill>
                  <a:srgbClr val="0070C0"/>
                </a:solidFill>
                <a:effectLst/>
                <a:latin typeface="+mj-lt"/>
                <a:cs typeface="Times New Roman" panose="02020603050405020304" pitchFamily="18" charset="0"/>
              </a:rPr>
              <a:t>Fra byggesag til mulighed for lokal udvikling via Den Grønne </a:t>
            </a:r>
            <a:r>
              <a:rPr lang="da-DK" sz="3200" dirty="0">
                <a:solidFill>
                  <a:srgbClr val="0070C0"/>
                </a:solidFill>
                <a:latin typeface="+mj-lt"/>
                <a:cs typeface="Times New Roman" panose="02020603050405020304" pitchFamily="18" charset="0"/>
              </a:rPr>
              <a:t>P</a:t>
            </a:r>
            <a:r>
              <a:rPr lang="da-DK" sz="3200" b="1" dirty="0">
                <a:solidFill>
                  <a:srgbClr val="0070C0"/>
                </a:solidFill>
                <a:effectLst/>
                <a:latin typeface="+mj-lt"/>
                <a:cs typeface="Times New Roman" panose="02020603050405020304" pitchFamily="18" charset="0"/>
              </a:rPr>
              <a:t>ulje</a:t>
            </a:r>
          </a:p>
        </p:txBody>
      </p:sp>
      <p:sp>
        <p:nvSpPr>
          <p:cNvPr id="3" name="Pladsholder til indhold 2">
            <a:extLst>
              <a:ext uri="{FF2B5EF4-FFF2-40B4-BE49-F238E27FC236}">
                <a16:creationId xmlns:a16="http://schemas.microsoft.com/office/drawing/2014/main" id="{0A763693-1F9E-4A57-954F-D227843F1FE1}"/>
              </a:ext>
            </a:extLst>
          </p:cNvPr>
          <p:cNvSpPr>
            <a:spLocks noGrp="1"/>
          </p:cNvSpPr>
          <p:nvPr>
            <p:ph idx="1"/>
          </p:nvPr>
        </p:nvSpPr>
        <p:spPr>
          <a:xfrm>
            <a:off x="1080000" y="3795062"/>
            <a:ext cx="10080000" cy="2185048"/>
          </a:xfrm>
        </p:spPr>
        <p:txBody>
          <a:bodyPr/>
          <a:lstStyle/>
          <a:p>
            <a:pPr marL="0" lvl="0">
              <a:lnSpc>
                <a:spcPct val="107000"/>
              </a:lnSpc>
            </a:pPr>
            <a:r>
              <a:rPr lang="da-DK" sz="1200" b="1" dirty="0">
                <a:solidFill>
                  <a:srgbClr val="1F3763"/>
                </a:solidFill>
                <a:effectLst/>
                <a:latin typeface="+mn-lt"/>
                <a:ea typeface="Calibri" panose="020F0502020204030204" pitchFamily="34" charset="0"/>
                <a:cs typeface="Times New Roman" panose="02020603050405020304" pitchFamily="18" charset="0"/>
              </a:rPr>
              <a:t>Byggesag behandles:</a:t>
            </a:r>
            <a:r>
              <a:rPr lang="da-DK" sz="1200" dirty="0">
                <a:effectLst/>
                <a:latin typeface="+mn-lt"/>
                <a:ea typeface="Calibri" panose="020F0502020204030204" pitchFamily="34" charset="0"/>
                <a:cs typeface="Times New Roman" panose="02020603050405020304" pitchFamily="18" charset="0"/>
              </a:rPr>
              <a:t> Når lokalplanen er på plads, kan opstilleren søge byggetilladelse til anlægget.</a:t>
            </a:r>
          </a:p>
          <a:p>
            <a:pPr marL="457200">
              <a:lnSpc>
                <a:spcPct val="107000"/>
              </a:lnSpc>
            </a:pPr>
            <a:r>
              <a:rPr lang="da-DK" sz="1200" dirty="0">
                <a:effectLst/>
                <a:latin typeface="+mn-lt"/>
                <a:ea typeface="Calibri" panose="020F0502020204030204" pitchFamily="34" charset="0"/>
                <a:cs typeface="Times New Roman" panose="02020603050405020304" pitchFamily="18" charset="0"/>
              </a:rPr>
              <a:t> </a:t>
            </a:r>
          </a:p>
          <a:p>
            <a:pPr marL="0" lvl="0">
              <a:lnSpc>
                <a:spcPct val="107000"/>
              </a:lnSpc>
            </a:pPr>
            <a:r>
              <a:rPr lang="da-DK" sz="1200" b="1" dirty="0">
                <a:solidFill>
                  <a:srgbClr val="1F3763"/>
                </a:solidFill>
                <a:effectLst/>
                <a:latin typeface="+mn-lt"/>
                <a:ea typeface="Calibri" panose="020F0502020204030204" pitchFamily="34" charset="0"/>
                <a:cs typeface="Times New Roman" panose="02020603050405020304" pitchFamily="18" charset="0"/>
              </a:rPr>
              <a:t>Energianlæg bygges:</a:t>
            </a:r>
            <a:r>
              <a:rPr lang="da-DK" sz="1200" dirty="0">
                <a:effectLst/>
                <a:latin typeface="+mn-lt"/>
                <a:ea typeface="Calibri" panose="020F0502020204030204" pitchFamily="34" charset="0"/>
                <a:cs typeface="Times New Roman" panose="02020603050405020304" pitchFamily="18" charset="0"/>
              </a:rPr>
              <a:t> Byggeriet går i gang, når opstilleren har fået byggetilladelsen.</a:t>
            </a:r>
          </a:p>
          <a:p>
            <a:pPr marL="457200">
              <a:lnSpc>
                <a:spcPct val="107000"/>
              </a:lnSpc>
            </a:pPr>
            <a:r>
              <a:rPr lang="da-DK" sz="1200" dirty="0">
                <a:effectLst/>
                <a:latin typeface="+mn-lt"/>
                <a:ea typeface="Calibri" panose="020F0502020204030204" pitchFamily="34" charset="0"/>
                <a:cs typeface="Times New Roman" panose="02020603050405020304" pitchFamily="18" charset="0"/>
              </a:rPr>
              <a:t> </a:t>
            </a:r>
          </a:p>
          <a:p>
            <a:pPr marL="0" lvl="0">
              <a:lnSpc>
                <a:spcPct val="107000"/>
              </a:lnSpc>
            </a:pPr>
            <a:r>
              <a:rPr lang="da-DK" sz="1200" b="1" dirty="0">
                <a:solidFill>
                  <a:srgbClr val="1F3763"/>
                </a:solidFill>
                <a:effectLst/>
                <a:latin typeface="+mn-lt"/>
                <a:ea typeface="Calibri" panose="020F0502020204030204" pitchFamily="34" charset="0"/>
                <a:cs typeface="Times New Roman" panose="02020603050405020304" pitchFamily="18" charset="0"/>
              </a:rPr>
              <a:t>Elnettet udbygges:</a:t>
            </a:r>
            <a:r>
              <a:rPr lang="da-DK" sz="1200" dirty="0">
                <a:effectLst/>
                <a:latin typeface="+mn-lt"/>
                <a:ea typeface="Calibri" panose="020F0502020204030204" pitchFamily="34" charset="0"/>
                <a:cs typeface="Times New Roman" panose="02020603050405020304" pitchFamily="18" charset="0"/>
              </a:rPr>
              <a:t> Energinet gør elnettet klar til at modtage strøm fra energianlægget.</a:t>
            </a:r>
          </a:p>
          <a:p>
            <a:pPr marL="457200">
              <a:lnSpc>
                <a:spcPct val="107000"/>
              </a:lnSpc>
            </a:pPr>
            <a:r>
              <a:rPr lang="da-DK" sz="1200" dirty="0">
                <a:effectLst/>
                <a:latin typeface="+mn-lt"/>
                <a:ea typeface="Calibri" panose="020F0502020204030204" pitchFamily="34" charset="0"/>
                <a:cs typeface="Times New Roman" panose="02020603050405020304" pitchFamily="18" charset="0"/>
              </a:rPr>
              <a:t> </a:t>
            </a:r>
          </a:p>
          <a:p>
            <a:pPr marL="0" lvl="0">
              <a:lnSpc>
                <a:spcPct val="107000"/>
              </a:lnSpc>
            </a:pPr>
            <a:r>
              <a:rPr lang="da-DK" sz="1200" b="1" dirty="0">
                <a:solidFill>
                  <a:srgbClr val="1F3763"/>
                </a:solidFill>
                <a:effectLst/>
                <a:latin typeface="+mn-lt"/>
                <a:ea typeface="Calibri" panose="020F0502020204030204" pitchFamily="34" charset="0"/>
                <a:cs typeface="Times New Roman" panose="02020603050405020304" pitchFamily="18" charset="0"/>
              </a:rPr>
              <a:t>Tilslutning til elnettet:</a:t>
            </a:r>
            <a:r>
              <a:rPr lang="da-DK" sz="1200" dirty="0">
                <a:effectLst/>
                <a:latin typeface="+mn-lt"/>
                <a:ea typeface="Calibri" panose="020F0502020204030204" pitchFamily="34" charset="0"/>
                <a:cs typeface="Times New Roman" panose="02020603050405020304" pitchFamily="18" charset="0"/>
              </a:rPr>
              <a:t> Når byggeriet er færdigt, og elnettet er klar til at modtage strøm, sker tilslutningen til elnettet.</a:t>
            </a:r>
          </a:p>
          <a:p>
            <a:pPr marL="457200">
              <a:lnSpc>
                <a:spcPct val="107000"/>
              </a:lnSpc>
            </a:pPr>
            <a:r>
              <a:rPr lang="da-DK" sz="1200" dirty="0">
                <a:effectLst/>
                <a:latin typeface="+mn-lt"/>
                <a:ea typeface="Calibri" panose="020F0502020204030204" pitchFamily="34" charset="0"/>
                <a:cs typeface="Times New Roman" panose="02020603050405020304" pitchFamily="18" charset="0"/>
              </a:rPr>
              <a:t> </a:t>
            </a:r>
          </a:p>
          <a:p>
            <a:pPr marL="0" lvl="0">
              <a:lnSpc>
                <a:spcPct val="107000"/>
              </a:lnSpc>
              <a:spcAft>
                <a:spcPts val="800"/>
              </a:spcAft>
            </a:pPr>
            <a:r>
              <a:rPr lang="da-DK" sz="1200" b="1" dirty="0">
                <a:solidFill>
                  <a:srgbClr val="1F3763"/>
                </a:solidFill>
                <a:effectLst/>
                <a:latin typeface="+mn-lt"/>
                <a:ea typeface="Calibri" panose="020F0502020204030204" pitchFamily="34" charset="0"/>
                <a:cs typeface="Times New Roman" panose="02020603050405020304" pitchFamily="18" charset="0"/>
              </a:rPr>
              <a:t>Grøn pulje:</a:t>
            </a:r>
            <a:r>
              <a:rPr lang="da-DK" sz="1200" dirty="0">
                <a:effectLst/>
                <a:latin typeface="+mn-lt"/>
                <a:ea typeface="Calibri" panose="020F0502020204030204" pitchFamily="34" charset="0"/>
                <a:cs typeface="Times New Roman" panose="02020603050405020304" pitchFamily="18" charset="0"/>
              </a:rPr>
              <a:t> Foreninger og grupper af lokale borgere kan nu søge penge fra den grønne pulje til lokal udvikling. Byrådet vil forinden have besluttet, hvilke kriterier man skal opfylde for at få del i pengene. </a:t>
            </a:r>
          </a:p>
          <a:p>
            <a:endParaRPr lang="da-DK" dirty="0"/>
          </a:p>
        </p:txBody>
      </p:sp>
      <p:sp>
        <p:nvSpPr>
          <p:cNvPr id="4" name="Pladsholder til slidenummer 3">
            <a:extLst>
              <a:ext uri="{FF2B5EF4-FFF2-40B4-BE49-F238E27FC236}">
                <a16:creationId xmlns:a16="http://schemas.microsoft.com/office/drawing/2014/main" id="{6CB31DFE-A5C0-49DF-BE6F-1ADDBA2F0102}"/>
              </a:ext>
            </a:extLst>
          </p:cNvPr>
          <p:cNvSpPr>
            <a:spLocks noGrp="1"/>
          </p:cNvSpPr>
          <p:nvPr>
            <p:ph type="sldNum" sz="quarter" idx="4"/>
          </p:nvPr>
        </p:nvSpPr>
        <p:spPr/>
        <p:txBody>
          <a:bodyPr/>
          <a:lstStyle/>
          <a:p>
            <a:fld id="{99270B79-1B61-4D58-8102-AFDA4AEEE5ED}" type="slidenum">
              <a:rPr lang="da-DK" noProof="0" smtClean="0"/>
              <a:pPr/>
              <a:t>85</a:t>
            </a:fld>
            <a:endParaRPr lang="da-DK" noProof="0" dirty="0"/>
          </a:p>
        </p:txBody>
      </p:sp>
      <p:pic>
        <p:nvPicPr>
          <p:cNvPr id="8" name="Picture 2">
            <a:extLst>
              <a:ext uri="{FF2B5EF4-FFF2-40B4-BE49-F238E27FC236}">
                <a16:creationId xmlns:a16="http://schemas.microsoft.com/office/drawing/2014/main" id="{DB509015-9D62-4AD1-874A-87DB35C1E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499" y="2275167"/>
            <a:ext cx="9654193" cy="129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2574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571E5CE-F5A1-4E43-84C4-8AFE8DD0DD27}"/>
              </a:ext>
            </a:extLst>
          </p:cNvPr>
          <p:cNvSpPr>
            <a:spLocks noGrp="1"/>
          </p:cNvSpPr>
          <p:nvPr>
            <p:ph idx="1"/>
          </p:nvPr>
        </p:nvSpPr>
        <p:spPr>
          <a:xfrm>
            <a:off x="1080002" y="1951843"/>
            <a:ext cx="5949972" cy="4162085"/>
          </a:xfrm>
        </p:spPr>
        <p:txBody>
          <a:bodyPr/>
          <a:lstStyle/>
          <a:p>
            <a:pPr marL="1350" indent="0">
              <a:buNone/>
            </a:pPr>
            <a:r>
              <a:rPr lang="da-DK" i="0" dirty="0">
                <a:effectLst/>
                <a:latin typeface="+mn-lt"/>
                <a:ea typeface="Times New Roman" panose="02020603050405020304" pitchFamily="18" charset="0"/>
                <a:cs typeface="Times New Roman" panose="02020603050405020304" pitchFamily="18" charset="0"/>
              </a:rPr>
              <a:t>Fra det øjeblik, solcellerne bliver tilsluttet det offentlige elnet, betaler ejeren af anlægget </a:t>
            </a:r>
            <a:r>
              <a:rPr lang="da-DK" b="1" i="0" dirty="0">
                <a:effectLst/>
                <a:latin typeface="+mn-lt"/>
                <a:ea typeface="Times New Roman" panose="02020603050405020304" pitchFamily="18" charset="0"/>
                <a:cs typeface="Times New Roman" panose="02020603050405020304" pitchFamily="18" charset="0"/>
              </a:rPr>
              <a:t>40.000 kroner per installeret MW til Den Grønne Pulje</a:t>
            </a:r>
            <a:r>
              <a:rPr lang="da-DK" i="0" dirty="0">
                <a:effectLst/>
                <a:latin typeface="+mn-lt"/>
                <a:ea typeface="Times New Roman" panose="02020603050405020304" pitchFamily="18" charset="0"/>
                <a:cs typeface="Times New Roman" panose="02020603050405020304" pitchFamily="18" charset="0"/>
              </a:rPr>
              <a:t>, som Kommunen administrerer.</a:t>
            </a:r>
            <a:endParaRPr lang="da-DK" dirty="0">
              <a:effectLst/>
              <a:latin typeface="+mn-lt"/>
              <a:ea typeface="Times New Roman" panose="02020603050405020304" pitchFamily="18" charset="0"/>
              <a:cs typeface="Times New Roman" panose="02020603050405020304" pitchFamily="18" charset="0"/>
            </a:endParaRPr>
          </a:p>
          <a:p>
            <a:pPr marL="1350" indent="0">
              <a:buNone/>
            </a:pPr>
            <a:endParaRPr lang="da-DK" dirty="0">
              <a:effectLst/>
              <a:latin typeface="+mn-lt"/>
              <a:ea typeface="Times New Roman" panose="02020603050405020304" pitchFamily="18" charset="0"/>
              <a:cs typeface="Times New Roman" panose="02020603050405020304" pitchFamily="18" charset="0"/>
            </a:endParaRPr>
          </a:p>
          <a:p>
            <a:pPr marL="1350" indent="0">
              <a:buNone/>
            </a:pPr>
            <a:r>
              <a:rPr lang="da-DK" i="0" dirty="0">
                <a:effectLst/>
                <a:latin typeface="+mn-lt"/>
                <a:ea typeface="Times New Roman" panose="02020603050405020304" pitchFamily="18" charset="0"/>
                <a:cs typeface="Times New Roman" panose="02020603050405020304" pitchFamily="18" charset="0"/>
              </a:rPr>
              <a:t>Politikerne vil opstiller kriterier for, hvordan du kan søge midler gennem den grønne pulje. Kriterierne vil blive opdateret her, når Byrådet har truffet en beslutning.</a:t>
            </a:r>
            <a:endParaRPr lang="da-DK" dirty="0">
              <a:effectLst/>
              <a:latin typeface="+mn-lt"/>
              <a:ea typeface="Times New Roman" panose="02020603050405020304" pitchFamily="18" charset="0"/>
              <a:cs typeface="Times New Roman" panose="02020603050405020304" pitchFamily="18" charset="0"/>
            </a:endParaRPr>
          </a:p>
          <a:p>
            <a:pPr marL="1350" indent="0">
              <a:buNone/>
            </a:pPr>
            <a:endParaRPr lang="da-DK" dirty="0"/>
          </a:p>
        </p:txBody>
      </p:sp>
      <p:sp>
        <p:nvSpPr>
          <p:cNvPr id="3" name="Pladsholder til indhold 2">
            <a:extLst>
              <a:ext uri="{FF2B5EF4-FFF2-40B4-BE49-F238E27FC236}">
                <a16:creationId xmlns:a16="http://schemas.microsoft.com/office/drawing/2014/main" id="{A27D47A7-4EFC-497B-B946-69D71D94D844}"/>
              </a:ext>
            </a:extLst>
          </p:cNvPr>
          <p:cNvSpPr>
            <a:spLocks noGrp="1"/>
          </p:cNvSpPr>
          <p:nvPr>
            <p:ph idx="10"/>
          </p:nvPr>
        </p:nvSpPr>
        <p:spPr>
          <a:xfrm>
            <a:off x="7231310" y="1951843"/>
            <a:ext cx="3928190" cy="4162085"/>
          </a:xfrm>
        </p:spPr>
        <p:txBody>
          <a:bodyPr/>
          <a:lstStyle/>
          <a:p>
            <a:r>
              <a:rPr lang="da-DK" dirty="0"/>
              <a:t>Projektet ved Høegholm har en forventet </a:t>
            </a:r>
            <a:r>
              <a:rPr lang="da-DK" b="1" dirty="0"/>
              <a:t>produktion på ca. 65 MW </a:t>
            </a:r>
          </a:p>
          <a:p>
            <a:r>
              <a:rPr lang="da-DK" dirty="0"/>
              <a:t>Hvilket vil betyder, at Den Grønne Pulje ved Høegholm solenergianlæg vil have en </a:t>
            </a:r>
            <a:r>
              <a:rPr lang="da-DK" b="1" dirty="0"/>
              <a:t>puljestørrelse på ca. 2 mio. kr.</a:t>
            </a:r>
          </a:p>
        </p:txBody>
      </p:sp>
      <p:sp>
        <p:nvSpPr>
          <p:cNvPr id="4" name="Titel 3">
            <a:extLst>
              <a:ext uri="{FF2B5EF4-FFF2-40B4-BE49-F238E27FC236}">
                <a16:creationId xmlns:a16="http://schemas.microsoft.com/office/drawing/2014/main" id="{F62875F6-5485-4F8B-9E21-5F31271A247B}"/>
              </a:ext>
            </a:extLst>
          </p:cNvPr>
          <p:cNvSpPr>
            <a:spLocks noGrp="1"/>
          </p:cNvSpPr>
          <p:nvPr>
            <p:ph type="title"/>
          </p:nvPr>
        </p:nvSpPr>
        <p:spPr/>
        <p:txBody>
          <a:bodyPr/>
          <a:lstStyle/>
          <a:p>
            <a:r>
              <a:rPr lang="da-DK" sz="3200" dirty="0">
                <a:solidFill>
                  <a:srgbClr val="0070C0"/>
                </a:solidFill>
              </a:rPr>
              <a:t>Den Grønne Pulje</a:t>
            </a:r>
          </a:p>
        </p:txBody>
      </p:sp>
      <p:sp>
        <p:nvSpPr>
          <p:cNvPr id="5" name="Pladsholder til slidenummer 4">
            <a:extLst>
              <a:ext uri="{FF2B5EF4-FFF2-40B4-BE49-F238E27FC236}">
                <a16:creationId xmlns:a16="http://schemas.microsoft.com/office/drawing/2014/main" id="{0A573A5F-D53C-4191-8557-EADD2997A260}"/>
              </a:ext>
            </a:extLst>
          </p:cNvPr>
          <p:cNvSpPr>
            <a:spLocks noGrp="1"/>
          </p:cNvSpPr>
          <p:nvPr>
            <p:ph type="sldNum" sz="quarter" idx="4"/>
          </p:nvPr>
        </p:nvSpPr>
        <p:spPr/>
        <p:txBody>
          <a:bodyPr/>
          <a:lstStyle/>
          <a:p>
            <a:fld id="{99270B79-1B61-4D58-8102-AFDA4AEEE5ED}" type="slidenum">
              <a:rPr lang="da-DK" noProof="0" smtClean="0"/>
              <a:pPr/>
              <a:t>86</a:t>
            </a:fld>
            <a:endParaRPr lang="da-DK" noProof="0" dirty="0"/>
          </a:p>
        </p:txBody>
      </p:sp>
    </p:spTree>
    <p:extLst>
      <p:ext uri="{BB962C8B-B14F-4D97-AF65-F5344CB8AC3E}">
        <p14:creationId xmlns:p14="http://schemas.microsoft.com/office/powerpoint/2010/main" val="2399314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E62CD5D4-335C-4C74-9270-111623C57F4A}"/>
              </a:ext>
            </a:extLst>
          </p:cNvPr>
          <p:cNvSpPr>
            <a:spLocks noGrp="1"/>
          </p:cNvSpPr>
          <p:nvPr>
            <p:ph type="sldNum" sz="quarter" idx="4"/>
          </p:nvPr>
        </p:nvSpPr>
        <p:spPr/>
        <p:txBody>
          <a:bodyPr/>
          <a:lstStyle/>
          <a:p>
            <a:fld id="{99270B79-1B61-4D58-8102-AFDA4AEEE5ED}" type="slidenum">
              <a:rPr lang="da-DK" noProof="0" smtClean="0"/>
              <a:pPr/>
              <a:t>87</a:t>
            </a:fld>
            <a:endParaRPr lang="da-DK" noProof="0" dirty="0"/>
          </a:p>
        </p:txBody>
      </p:sp>
      <p:pic>
        <p:nvPicPr>
          <p:cNvPr id="7" name="Billede 6">
            <a:extLst>
              <a:ext uri="{FF2B5EF4-FFF2-40B4-BE49-F238E27FC236}">
                <a16:creationId xmlns:a16="http://schemas.microsoft.com/office/drawing/2014/main" id="{83A3ADF5-F2AE-424A-A4B7-6306F83F9294}"/>
              </a:ext>
            </a:extLst>
          </p:cNvPr>
          <p:cNvPicPr>
            <a:picLocks noChangeAspect="1"/>
          </p:cNvPicPr>
          <p:nvPr/>
        </p:nvPicPr>
        <p:blipFill>
          <a:blip r:embed="rId2"/>
          <a:stretch>
            <a:fillRect/>
          </a:stretch>
        </p:blipFill>
        <p:spPr>
          <a:xfrm>
            <a:off x="785885" y="423723"/>
            <a:ext cx="6555124" cy="5783042"/>
          </a:xfrm>
          <a:prstGeom prst="rect">
            <a:avLst/>
          </a:prstGeom>
        </p:spPr>
      </p:pic>
    </p:spTree>
    <p:extLst>
      <p:ext uri="{BB962C8B-B14F-4D97-AF65-F5344CB8AC3E}">
        <p14:creationId xmlns:p14="http://schemas.microsoft.com/office/powerpoint/2010/main" val="376831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9362B-141A-43B1-9E2C-99F3F7A4F769}"/>
              </a:ext>
            </a:extLst>
          </p:cNvPr>
          <p:cNvSpPr>
            <a:spLocks noGrp="1"/>
          </p:cNvSpPr>
          <p:nvPr>
            <p:ph type="title"/>
          </p:nvPr>
        </p:nvSpPr>
        <p:spPr/>
        <p:txBody>
          <a:bodyPr/>
          <a:lstStyle/>
          <a:p>
            <a:r>
              <a:rPr kumimoji="0" lang="da-DK" altLang="da-DK" b="1" i="0" u="none" strike="noStrike" cap="none" normalizeH="0" baseline="0" dirty="0" bmk="_Toc97062670">
                <a:ln>
                  <a:noFill/>
                </a:ln>
                <a:solidFill>
                  <a:srgbClr val="0070C0"/>
                </a:solidFill>
                <a:effectLst/>
                <a:latin typeface="+mj-lt"/>
                <a:cs typeface="Times New Roman" panose="02020603050405020304" pitchFamily="18" charset="0"/>
              </a:rPr>
              <a:t>Fase 2: Arbejdet med at lave lokalplan og tillæg til kommuneplan</a:t>
            </a:r>
            <a:endParaRPr lang="da-DK" dirty="0">
              <a:solidFill>
                <a:srgbClr val="0070C0"/>
              </a:solidFill>
              <a:latin typeface="+mj-lt"/>
            </a:endParaRPr>
          </a:p>
        </p:txBody>
      </p:sp>
      <p:sp>
        <p:nvSpPr>
          <p:cNvPr id="3" name="Pladsholder til indhold 2">
            <a:extLst>
              <a:ext uri="{FF2B5EF4-FFF2-40B4-BE49-F238E27FC236}">
                <a16:creationId xmlns:a16="http://schemas.microsoft.com/office/drawing/2014/main" id="{0A763693-1F9E-4A57-954F-D227843F1FE1}"/>
              </a:ext>
            </a:extLst>
          </p:cNvPr>
          <p:cNvSpPr>
            <a:spLocks noGrp="1"/>
          </p:cNvSpPr>
          <p:nvPr>
            <p:ph idx="1"/>
          </p:nvPr>
        </p:nvSpPr>
        <p:spPr>
          <a:xfrm>
            <a:off x="1080000" y="4081528"/>
            <a:ext cx="10080000" cy="2185048"/>
          </a:xfrm>
        </p:spPr>
        <p:txBody>
          <a:bodyPr/>
          <a:lstStyle/>
          <a:p>
            <a:pPr marL="0" marR="0" lvl="0" algn="l" defTabSz="914400" rtl="0" eaLnBrk="0" fontAlgn="base" latinLnBrk="0" hangingPunct="0">
              <a:lnSpc>
                <a:spcPct val="100000"/>
              </a:lnSpc>
              <a:spcBef>
                <a:spcPct val="0"/>
              </a:spcBef>
              <a:spcAft>
                <a:spcPct val="0"/>
              </a:spcAft>
              <a:buClrTx/>
              <a:buSzTx/>
              <a:tabLst/>
            </a:pPr>
            <a:r>
              <a:rPr kumimoji="0" lang="da-DK" altLang="da-DK" sz="1200" b="1" i="0" u="none" strike="noStrike" cap="none" normalizeH="0" baseline="0" dirty="0">
                <a:ln>
                  <a:noFill/>
                </a:ln>
                <a:solidFill>
                  <a:srgbClr val="1F3763"/>
                </a:solidFill>
                <a:effectLst/>
                <a:latin typeface="+mn-lt"/>
                <a:ea typeface="Calibri" panose="020F0502020204030204" pitchFamily="34" charset="0"/>
                <a:cs typeface="Times New Roman" panose="02020603050405020304" pitchFamily="18" charset="0"/>
              </a:rPr>
              <a:t>Byråd behandler forslag:</a:t>
            </a:r>
            <a:r>
              <a:rPr kumimoji="0" lang="da-DK" altLang="da-DK"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Byrådet behandler forslaget til lokalplanen og tillægget til kommuneplanen. Her kan politikerne beslutte at stoppe planlægningen og dermed også energianlægget. Eller de kan vælge at sende planforslaget til offentlig høring.</a:t>
            </a:r>
          </a:p>
          <a:p>
            <a:pPr marL="0" marR="0" lvl="0" algn="l" defTabSz="914400" rtl="0" eaLnBrk="0" fontAlgn="base" latinLnBrk="0" hangingPunct="0">
              <a:lnSpc>
                <a:spcPct val="100000"/>
              </a:lnSpc>
              <a:spcBef>
                <a:spcPct val="0"/>
              </a:spcBef>
              <a:spcAft>
                <a:spcPct val="0"/>
              </a:spcAft>
              <a:buClrTx/>
              <a:buSzTx/>
              <a:tabLst/>
            </a:pPr>
            <a:endParaRPr lang="da-DK" altLang="da-DK" sz="1200" dirty="0">
              <a:solidFill>
                <a:schemeClr val="tx1"/>
              </a:solidFill>
              <a:latin typeface="+mn-lt"/>
            </a:endParaRPr>
          </a:p>
          <a:p>
            <a:pPr marL="0" marR="0" lvl="0" algn="l" defTabSz="914400" rtl="0" eaLnBrk="0" fontAlgn="base" latinLnBrk="0" hangingPunct="0">
              <a:lnSpc>
                <a:spcPct val="100000"/>
              </a:lnSpc>
              <a:spcBef>
                <a:spcPct val="0"/>
              </a:spcBef>
              <a:spcAft>
                <a:spcPct val="0"/>
              </a:spcAft>
              <a:buClrTx/>
              <a:buSzTx/>
              <a:tabLst/>
            </a:pPr>
            <a:r>
              <a:rPr kumimoji="0" lang="da-DK" altLang="da-DK" sz="1200" b="1" i="0" u="none" strike="noStrike" cap="none" normalizeH="0" baseline="0" dirty="0">
                <a:ln>
                  <a:noFill/>
                </a:ln>
                <a:solidFill>
                  <a:srgbClr val="1F3763"/>
                </a:solidFill>
                <a:effectLst/>
                <a:latin typeface="+mn-lt"/>
                <a:ea typeface="Calibri" panose="020F0502020204030204" pitchFamily="34" charset="0"/>
                <a:cs typeface="Times New Roman" panose="02020603050405020304" pitchFamily="18" charset="0"/>
              </a:rPr>
              <a:t>Lokalplan i høring:</a:t>
            </a:r>
            <a:r>
              <a:rPr kumimoji="0" lang="da-DK" altLang="da-DK"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Lokalplan og tillæg til kommuneplan kommer i offentlig høring. Her kan alle interesserede komme med kommentarer. </a:t>
            </a:r>
            <a:endParaRPr kumimoji="0" lang="da-DK" altLang="da-DK" sz="1200" b="0" i="0" u="none" strike="noStrike" cap="none" normalizeH="0" baseline="0" dirty="0">
              <a:ln>
                <a:noFill/>
              </a:ln>
              <a:solidFill>
                <a:schemeClr val="tx1"/>
              </a:solidFill>
              <a:effectLst/>
              <a:latin typeface="+mn-lt"/>
            </a:endParaRPr>
          </a:p>
          <a:p>
            <a:endParaRPr lang="da-DK" dirty="0"/>
          </a:p>
        </p:txBody>
      </p:sp>
      <p:sp>
        <p:nvSpPr>
          <p:cNvPr id="4" name="Pladsholder til slidenummer 3">
            <a:extLst>
              <a:ext uri="{FF2B5EF4-FFF2-40B4-BE49-F238E27FC236}">
                <a16:creationId xmlns:a16="http://schemas.microsoft.com/office/drawing/2014/main" id="{6CB31DFE-A5C0-49DF-BE6F-1ADDBA2F0102}"/>
              </a:ext>
            </a:extLst>
          </p:cNvPr>
          <p:cNvSpPr>
            <a:spLocks noGrp="1"/>
          </p:cNvSpPr>
          <p:nvPr>
            <p:ph type="sldNum" sz="quarter" idx="4"/>
          </p:nvPr>
        </p:nvSpPr>
        <p:spPr/>
        <p:txBody>
          <a:bodyPr/>
          <a:lstStyle/>
          <a:p>
            <a:fld id="{99270B79-1B61-4D58-8102-AFDA4AEEE5ED}" type="slidenum">
              <a:rPr lang="da-DK" noProof="0" smtClean="0"/>
              <a:pPr/>
              <a:t>9</a:t>
            </a:fld>
            <a:endParaRPr lang="da-DK" noProof="0" dirty="0"/>
          </a:p>
        </p:txBody>
      </p:sp>
      <p:pic>
        <p:nvPicPr>
          <p:cNvPr id="2049" name="Picture 1">
            <a:extLst>
              <a:ext uri="{FF2B5EF4-FFF2-40B4-BE49-F238E27FC236}">
                <a16:creationId xmlns:a16="http://schemas.microsoft.com/office/drawing/2014/main" id="{AD14DB61-8B77-40FC-9BDC-C0CF7F918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501" y="2609850"/>
            <a:ext cx="9536197" cy="127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663113"/>
      </p:ext>
    </p:extLst>
  </p:cSld>
  <p:clrMapOvr>
    <a:masterClrMapping/>
  </p:clrMapOvr>
</p:sld>
</file>

<file path=ppt/theme/theme1.xml><?xml version="1.0" encoding="utf-8"?>
<a:theme xmlns:a="http://schemas.openxmlformats.org/drawingml/2006/main" name="Office-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lIns="54000" tIns="36000" rIns="54000" bIns="36000" rtlCol="0" anchor="ctr" anchorCtr="0"/>
      <a:lstStyle>
        <a:defPPr marL="285750" indent="-285750" algn="l" defTabSz="284400">
          <a:spcBef>
            <a:spcPts val="75"/>
          </a:spcBef>
          <a:buFont typeface="Arial" panose="020B0604020202020204" pitchFamily="34" charset="0"/>
          <a:buChar char="•"/>
          <a:defRPr sz="1400" spc="70" baseline="0" dirty="0" err="1" smtClean="0">
            <a:solidFill>
              <a:schemeClr val="bg1"/>
            </a:solidFill>
            <a:latin typeface="Eurostile LT Std Condensed" panose="020B040602020206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54000" tIns="36000" rIns="54000" bIns="36000" rtlCol="0">
        <a:noAutofit/>
      </a:bodyPr>
      <a:lstStyle>
        <a:defPPr marL="284400" indent="-284400" defTabSz="180000">
          <a:lnSpc>
            <a:spcPct val="90000"/>
          </a:lnSpc>
          <a:spcBef>
            <a:spcPts val="75"/>
          </a:spcBef>
          <a:buFont typeface="Arial" panose="020B0604020202020204" pitchFamily="34" charset="0"/>
          <a:buChar char="•"/>
          <a:defRPr sz="1400" spc="100" baseline="0" dirty="0" err="1" smtClean="0">
            <a:solidFill>
              <a:schemeClr val="accent1"/>
            </a:solidFill>
            <a:latin typeface="Eurostile LT Std Condensed" panose="020B0406020202060204" pitchFamily="34" charset="0"/>
          </a:defRPr>
        </a:defPPr>
      </a:lstStyle>
    </a:txDef>
  </a:objectDefaults>
  <a:extraClrSchemeLst/>
  <a:extLst>
    <a:ext uri="{05A4C25C-085E-4340-85A3-A5531E510DB2}">
      <thm15:themeFamily xmlns:thm15="http://schemas.microsoft.com/office/thememl/2012/main" name="SyddjurskommunePPskabelonTOM" id="{E94E8CF0-AA39-EA46-B844-A89127B76132}" vid="{0C49491F-A783-8D42-A012-8C99359ED5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4254</TotalTime>
  <Words>2119</Words>
  <Application>Microsoft Office PowerPoint</Application>
  <PresentationFormat>Widescreen</PresentationFormat>
  <Paragraphs>624</Paragraphs>
  <Slides>87</Slides>
  <Notes>0</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87</vt:i4>
      </vt:variant>
    </vt:vector>
  </HeadingPairs>
  <TitlesOfParts>
    <vt:vector size="97" baseType="lpstr">
      <vt:lpstr>Arial</vt:lpstr>
      <vt:lpstr>Calibri</vt:lpstr>
      <vt:lpstr>Eurostile LT Std</vt:lpstr>
      <vt:lpstr>Eurostile LT Std Condensed</vt:lpstr>
      <vt:lpstr>Georgia</vt:lpstr>
      <vt:lpstr>Myriad Pro</vt:lpstr>
      <vt:lpstr>Symbol</vt:lpstr>
      <vt:lpstr>Tahoma</vt:lpstr>
      <vt:lpstr>Times New Roman</vt:lpstr>
      <vt:lpstr>Office-tema</vt:lpstr>
      <vt:lpstr>Solenergianlæg ved Høegholm</vt:lpstr>
      <vt:lpstr>Dagsorden</vt:lpstr>
      <vt:lpstr>Rammer for mødet</vt:lpstr>
      <vt:lpstr>Præsentationsmøde</vt:lpstr>
      <vt:lpstr>Beplantning langs Familiesengen</vt:lpstr>
      <vt:lpstr>Model A</vt:lpstr>
      <vt:lpstr>Tidsplan for planlægningsproces</vt:lpstr>
      <vt:lpstr>PowerPoint-præsentation</vt:lpstr>
      <vt:lpstr>Fase 2: Arbejdet med at lave lokalplan og tillæg til kommuneplan</vt:lpstr>
      <vt:lpstr>Fase 3: Når byrådet behandler den endelige lokalplan</vt:lpstr>
      <vt:lpstr>PowerPoint-præsentation</vt:lpstr>
      <vt:lpstr>Solcelleområdets indretning</vt:lpstr>
      <vt:lpstr>Solceller ved Høegholm</vt:lpstr>
      <vt:lpstr>Projektetforslag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Lokalplan</vt:lpstr>
      <vt:lpstr>Områdets indretning</vt:lpstr>
      <vt:lpstr>Solcellepaneler</vt:lpstr>
      <vt:lpstr>PowerPoint-præsentation</vt:lpstr>
      <vt:lpstr>Øvrige tekniske installationer (nettilslutning)</vt:lpstr>
      <vt:lpstr>Afskærmende beplantning</vt:lpstr>
      <vt:lpstr>Varierende bredde på 9 meter henholdsvis 12 meter</vt:lpstr>
      <vt:lpstr>Faunapassage</vt:lpstr>
      <vt:lpstr>Principsnit af faunapassage</vt:lpstr>
      <vt:lpstr>Principsnit ved Århus Landevej</vt:lpstr>
      <vt:lpstr>Solceller ved Høegholm</vt:lpstr>
      <vt:lpstr>Foreløbige konklusioner fra miljøvurderingen</vt:lpstr>
      <vt:lpstr>Præsentationsmøde</vt:lpstr>
      <vt:lpstr>Der er udarbejdet</vt:lpstr>
      <vt:lpstr>Ansvarlig for miljøkonsekvensvurdering: URLAND</vt:lpstr>
      <vt:lpstr>Miljøredegørelsen - hvem har lavet hvad?</vt:lpstr>
      <vt:lpstr>Miljøvurdering af projekter og planer</vt:lpstr>
      <vt:lpstr>Projektforslag</vt:lpstr>
      <vt:lpstr>Miljøredegørelsens 8 afsnit:</vt:lpstr>
      <vt:lpstr>PowerPoint-præsentation</vt:lpstr>
      <vt:lpstr>Produktions- og klimatal for projektforslag</vt:lpstr>
      <vt:lpstr>Vurdering af synlighed</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Påvirkning af natur</vt:lpstr>
      <vt:lpstr>Natur</vt:lpstr>
      <vt:lpstr>Grønt Danmarkskort</vt:lpstr>
      <vt:lpstr>Faunapassage</vt:lpstr>
      <vt:lpstr>Præsentationsmøde</vt:lpstr>
      <vt:lpstr>Den Grønne Pulje</vt:lpstr>
      <vt:lpstr>Fra byggesag til mulighed for lokal udvikling via Den Grønne Pulje</vt:lpstr>
      <vt:lpstr>Den Grønne Pulje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Mette Willaing Zeuthen</dc:creator>
  <cp:lastModifiedBy>Michael Svensson</cp:lastModifiedBy>
  <cp:revision>71</cp:revision>
  <cp:lastPrinted>2021-06-16T12:20:37Z</cp:lastPrinted>
  <dcterms:created xsi:type="dcterms:W3CDTF">2021-10-12T11:48:27Z</dcterms:created>
  <dcterms:modified xsi:type="dcterms:W3CDTF">2022-06-23T07:52:53Z</dcterms:modified>
</cp:coreProperties>
</file>