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7"/>
  </p:notesMasterIdLst>
  <p:sldIdLst>
    <p:sldId id="262" r:id="rId4"/>
    <p:sldId id="320" r:id="rId5"/>
    <p:sldId id="318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  <a:srgbClr val="EA8DA3"/>
    <a:srgbClr val="AFB806"/>
    <a:srgbClr val="B7D69A"/>
    <a:srgbClr val="D4B700"/>
    <a:srgbClr val="00898E"/>
    <a:srgbClr val="81C3E7"/>
    <a:srgbClr val="A24812"/>
    <a:srgbClr val="3B1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B9908-CBD0-46C0-BAD3-95DCEA6BB55F}" v="41" dt="2024-09-03T08:07:30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7"/>
  </p:normalViewPr>
  <p:slideViewPr>
    <p:cSldViewPr snapToGrid="0">
      <p:cViewPr varScale="1">
        <p:scale>
          <a:sx n="104" d="100"/>
          <a:sy n="104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0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te Damgaard Nielsen" userId="5020ba24-5bfe-4459-a727-ff973b0b0b50" providerId="ADAL" clId="{8B92AABC-8EE7-40D2-A09C-8EBEC13DB825}"/>
    <pc:docChg chg="undo custSel addSld delSld modSld sldOrd">
      <pc:chgData name="Birgitte Damgaard Nielsen" userId="5020ba24-5bfe-4459-a727-ff973b0b0b50" providerId="ADAL" clId="{8B92AABC-8EE7-40D2-A09C-8EBEC13DB825}" dt="2024-06-17T13:02:50.456" v="2347" actId="20577"/>
      <pc:docMkLst>
        <pc:docMk/>
      </pc:docMkLst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1849063201" sldId="272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2281754333" sldId="273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1207318941" sldId="274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1997256764" sldId="275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3051131441" sldId="276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1188281379" sldId="277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3279012148" sldId="278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1709193908" sldId="279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258415580" sldId="280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3987650680" sldId="281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1121916183" sldId="282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3731538555" sldId="283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3494899513" sldId="284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2908685932" sldId="285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252073042" sldId="286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4091964879" sldId="300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3258445628" sldId="301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3229144509" sldId="302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2574592617" sldId="303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2549502934" sldId="304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1644683822" sldId="305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2909361303" sldId="306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198202041" sldId="307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3475953417" sldId="308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3007815723" sldId="309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484224393" sldId="310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4270694836" sldId="311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2252307671" sldId="312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3876765065" sldId="313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1450367532" sldId="314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1903074757" sldId="315"/>
        </pc:sldMkLst>
      </pc:sldChg>
      <pc:sldChg chg="del">
        <pc:chgData name="Birgitte Damgaard Nielsen" userId="5020ba24-5bfe-4459-a727-ff973b0b0b50" providerId="ADAL" clId="{8B92AABC-8EE7-40D2-A09C-8EBEC13DB825}" dt="2024-06-17T13:02:09.323" v="2346" actId="47"/>
        <pc:sldMkLst>
          <pc:docMk/>
          <pc:sldMk cId="734526487" sldId="316"/>
        </pc:sldMkLst>
      </pc:sldChg>
      <pc:sldChg chg="addSp delSp modSp del mod">
        <pc:chgData name="Birgitte Damgaard Nielsen" userId="5020ba24-5bfe-4459-a727-ff973b0b0b50" providerId="ADAL" clId="{8B92AABC-8EE7-40D2-A09C-8EBEC13DB825}" dt="2024-06-17T12:44:53.833" v="1444" actId="47"/>
        <pc:sldMkLst>
          <pc:docMk/>
          <pc:sldMk cId="1527638262" sldId="317"/>
        </pc:sldMkLst>
        <pc:spChg chg="mod topLvl">
          <ac:chgData name="Birgitte Damgaard Nielsen" userId="5020ba24-5bfe-4459-a727-ff973b0b0b50" providerId="ADAL" clId="{8B92AABC-8EE7-40D2-A09C-8EBEC13DB825}" dt="2024-06-17T12:15:52.231" v="127" actId="164"/>
          <ac:spMkLst>
            <pc:docMk/>
            <pc:sldMk cId="1527638262" sldId="317"/>
            <ac:spMk id="8" creationId="{7F2A5079-93FC-49D3-0741-86BCE9DF5DD3}"/>
          </ac:spMkLst>
        </pc:spChg>
        <pc:grpChg chg="add del mod">
          <ac:chgData name="Birgitte Damgaard Nielsen" userId="5020ba24-5bfe-4459-a727-ff973b0b0b50" providerId="ADAL" clId="{8B92AABC-8EE7-40D2-A09C-8EBEC13DB825}" dt="2024-06-17T12:15:02.556" v="94" actId="165"/>
          <ac:grpSpMkLst>
            <pc:docMk/>
            <pc:sldMk cId="1527638262" sldId="317"/>
            <ac:grpSpMk id="2" creationId="{8644C651-7666-7883-7C0C-F6FFFA8FC53C}"/>
          </ac:grpSpMkLst>
        </pc:grpChg>
        <pc:grpChg chg="add mod">
          <ac:chgData name="Birgitte Damgaard Nielsen" userId="5020ba24-5bfe-4459-a727-ff973b0b0b50" providerId="ADAL" clId="{8B92AABC-8EE7-40D2-A09C-8EBEC13DB825}" dt="2024-06-17T12:16:04.690" v="128" actId="1076"/>
          <ac:grpSpMkLst>
            <pc:docMk/>
            <pc:sldMk cId="1527638262" sldId="317"/>
            <ac:grpSpMk id="4" creationId="{4965A2D3-FE90-C10E-EE92-3E21A67A1EF5}"/>
          </ac:grpSpMkLst>
        </pc:grpChg>
        <pc:cxnChg chg="mod topLvl">
          <ac:chgData name="Birgitte Damgaard Nielsen" userId="5020ba24-5bfe-4459-a727-ff973b0b0b50" providerId="ADAL" clId="{8B92AABC-8EE7-40D2-A09C-8EBEC13DB825}" dt="2024-06-17T12:15:52.231" v="127" actId="164"/>
          <ac:cxnSpMkLst>
            <pc:docMk/>
            <pc:sldMk cId="1527638262" sldId="317"/>
            <ac:cxnSpMk id="21" creationId="{57313ACD-03D4-AEA1-45DA-0A6D0247587F}"/>
          </ac:cxnSpMkLst>
        </pc:cxnChg>
      </pc:sldChg>
      <pc:sldChg chg="addSp delSp modSp add mod">
        <pc:chgData name="Birgitte Damgaard Nielsen" userId="5020ba24-5bfe-4459-a727-ff973b0b0b50" providerId="ADAL" clId="{8B92AABC-8EE7-40D2-A09C-8EBEC13DB825}" dt="2024-06-17T13:02:50.456" v="2347" actId="20577"/>
        <pc:sldMkLst>
          <pc:docMk/>
          <pc:sldMk cId="2841636976" sldId="318"/>
        </pc:sldMkLst>
        <pc:spChg chg="del">
          <ac:chgData name="Birgitte Damgaard Nielsen" userId="5020ba24-5bfe-4459-a727-ff973b0b0b50" providerId="ADAL" clId="{8B92AABC-8EE7-40D2-A09C-8EBEC13DB825}" dt="2024-06-17T10:55:38.137" v="1" actId="478"/>
          <ac:spMkLst>
            <pc:docMk/>
            <pc:sldMk cId="2841636976" sldId="318"/>
            <ac:spMk id="7" creationId="{59D8CFA2-1BD5-FC97-6E04-DB7919BB3AC6}"/>
          </ac:spMkLst>
        </pc:spChg>
        <pc:spChg chg="mod">
          <ac:chgData name="Birgitte Damgaard Nielsen" userId="5020ba24-5bfe-4459-a727-ff973b0b0b50" providerId="ADAL" clId="{8B92AABC-8EE7-40D2-A09C-8EBEC13DB825}" dt="2024-06-17T12:28:42.173" v="542" actId="6549"/>
          <ac:spMkLst>
            <pc:docMk/>
            <pc:sldMk cId="2841636976" sldId="318"/>
            <ac:spMk id="8" creationId="{7F2A5079-93FC-49D3-0741-86BCE9DF5DD3}"/>
          </ac:spMkLst>
        </pc:spChg>
        <pc:spChg chg="add del mod">
          <ac:chgData name="Birgitte Damgaard Nielsen" userId="5020ba24-5bfe-4459-a727-ff973b0b0b50" providerId="ADAL" clId="{8B92AABC-8EE7-40D2-A09C-8EBEC13DB825}" dt="2024-06-17T12:28:37.819" v="541" actId="478"/>
          <ac:spMkLst>
            <pc:docMk/>
            <pc:sldMk cId="2841636976" sldId="318"/>
            <ac:spMk id="9" creationId="{6981EA71-2353-8C3D-F734-2569677EEFA7}"/>
          </ac:spMkLst>
        </pc:spChg>
        <pc:spChg chg="add mod">
          <ac:chgData name="Birgitte Damgaard Nielsen" userId="5020ba24-5bfe-4459-a727-ff973b0b0b50" providerId="ADAL" clId="{8B92AABC-8EE7-40D2-A09C-8EBEC13DB825}" dt="2024-06-17T12:30:00.943" v="549"/>
          <ac:spMkLst>
            <pc:docMk/>
            <pc:sldMk cId="2841636976" sldId="318"/>
            <ac:spMk id="10" creationId="{84A3C13A-0D48-2825-9054-ED0281600795}"/>
          </ac:spMkLst>
        </pc:spChg>
        <pc:spChg chg="add del mod">
          <ac:chgData name="Birgitte Damgaard Nielsen" userId="5020ba24-5bfe-4459-a727-ff973b0b0b50" providerId="ADAL" clId="{8B92AABC-8EE7-40D2-A09C-8EBEC13DB825}" dt="2024-06-17T12:31:40.272" v="636" actId="6549"/>
          <ac:spMkLst>
            <pc:docMk/>
            <pc:sldMk cId="2841636976" sldId="318"/>
            <ac:spMk id="11" creationId="{BC433B41-69DA-65B2-F394-64D3E088C2D5}"/>
          </ac:spMkLst>
        </pc:spChg>
        <pc:spChg chg="add mod">
          <ac:chgData name="Birgitte Damgaard Nielsen" userId="5020ba24-5bfe-4459-a727-ff973b0b0b50" providerId="ADAL" clId="{8B92AABC-8EE7-40D2-A09C-8EBEC13DB825}" dt="2024-06-17T13:01:40.975" v="2332" actId="1036"/>
          <ac:spMkLst>
            <pc:docMk/>
            <pc:sldMk cId="2841636976" sldId="318"/>
            <ac:spMk id="15" creationId="{C11CB2EB-A3C5-A6C1-4BBB-1CADFFA228F9}"/>
          </ac:spMkLst>
        </pc:spChg>
        <pc:spChg chg="add mod">
          <ac:chgData name="Birgitte Damgaard Nielsen" userId="5020ba24-5bfe-4459-a727-ff973b0b0b50" providerId="ADAL" clId="{8B92AABC-8EE7-40D2-A09C-8EBEC13DB825}" dt="2024-06-17T12:48:46.203" v="1644" actId="1036"/>
          <ac:spMkLst>
            <pc:docMk/>
            <pc:sldMk cId="2841636976" sldId="318"/>
            <ac:spMk id="18" creationId="{8CCAA70F-5869-04F6-664B-87EE67DE8F55}"/>
          </ac:spMkLst>
        </pc:spChg>
        <pc:grpChg chg="add del mod">
          <ac:chgData name="Birgitte Damgaard Nielsen" userId="5020ba24-5bfe-4459-a727-ff973b0b0b50" providerId="ADAL" clId="{8B92AABC-8EE7-40D2-A09C-8EBEC13DB825}" dt="2024-06-17T12:28:49.059" v="543" actId="478"/>
          <ac:grpSpMkLst>
            <pc:docMk/>
            <pc:sldMk cId="2841636976" sldId="318"/>
            <ac:grpSpMk id="2" creationId="{B5093584-8EB1-1CB0-F3D7-FB934E686660}"/>
          </ac:grpSpMkLst>
        </pc:grpChg>
        <pc:grpChg chg="add mod">
          <ac:chgData name="Birgitte Damgaard Nielsen" userId="5020ba24-5bfe-4459-a727-ff973b0b0b50" providerId="ADAL" clId="{8B92AABC-8EE7-40D2-A09C-8EBEC13DB825}" dt="2024-06-17T12:57:55.062" v="2066" actId="1035"/>
          <ac:grpSpMkLst>
            <pc:docMk/>
            <pc:sldMk cId="2841636976" sldId="318"/>
            <ac:grpSpMk id="17" creationId="{2F3D734C-2624-5F9E-C898-4D281140C359}"/>
          </ac:grpSpMkLst>
        </pc:grpChg>
        <pc:graphicFrameChg chg="add mod modGraphic">
          <ac:chgData name="Birgitte Damgaard Nielsen" userId="5020ba24-5bfe-4459-a727-ff973b0b0b50" providerId="ADAL" clId="{8B92AABC-8EE7-40D2-A09C-8EBEC13DB825}" dt="2024-06-17T13:02:50.456" v="2347" actId="20577"/>
          <ac:graphicFrameMkLst>
            <pc:docMk/>
            <pc:sldMk cId="2841636976" sldId="318"/>
            <ac:graphicFrameMk id="4" creationId="{F97CB0DF-8404-D2F6-7F8A-CD1D33F1B3F9}"/>
          </ac:graphicFrameMkLst>
        </pc:graphicFrameChg>
        <pc:graphicFrameChg chg="del mod">
          <ac:chgData name="Birgitte Damgaard Nielsen" userId="5020ba24-5bfe-4459-a727-ff973b0b0b50" providerId="ADAL" clId="{8B92AABC-8EE7-40D2-A09C-8EBEC13DB825}" dt="2024-06-17T12:27:31.294" v="539" actId="478"/>
          <ac:graphicFrameMkLst>
            <pc:docMk/>
            <pc:sldMk cId="2841636976" sldId="318"/>
            <ac:graphicFrameMk id="6" creationId="{1125C263-00D8-8EC3-6A49-8E283CC64E81}"/>
          </ac:graphicFrameMkLst>
        </pc:graphicFrameChg>
        <pc:picChg chg="add">
          <ac:chgData name="Birgitte Damgaard Nielsen" userId="5020ba24-5bfe-4459-a727-ff973b0b0b50" providerId="ADAL" clId="{8B92AABC-8EE7-40D2-A09C-8EBEC13DB825}" dt="2024-06-17T12:30:04.611" v="550"/>
          <ac:picMkLst>
            <pc:docMk/>
            <pc:sldMk cId="2841636976" sldId="318"/>
            <ac:picMk id="12" creationId="{EEED1E18-7C5C-95A4-6C01-F664EF9E6EAF}"/>
          </ac:picMkLst>
        </pc:picChg>
        <pc:picChg chg="add mod">
          <ac:chgData name="Birgitte Damgaard Nielsen" userId="5020ba24-5bfe-4459-a727-ff973b0b0b50" providerId="ADAL" clId="{8B92AABC-8EE7-40D2-A09C-8EBEC13DB825}" dt="2024-06-17T12:30:35.263" v="555" actId="1076"/>
          <ac:picMkLst>
            <pc:docMk/>
            <pc:sldMk cId="2841636976" sldId="318"/>
            <ac:picMk id="14" creationId="{35F74743-DC90-7C61-DF77-EE93FD089B1D}"/>
          </ac:picMkLst>
        </pc:picChg>
        <pc:picChg chg="add mod">
          <ac:chgData name="Birgitte Damgaard Nielsen" userId="5020ba24-5bfe-4459-a727-ff973b0b0b50" providerId="ADAL" clId="{8B92AABC-8EE7-40D2-A09C-8EBEC13DB825}" dt="2024-06-17T13:01:49.950" v="2345" actId="1036"/>
          <ac:picMkLst>
            <pc:docMk/>
            <pc:sldMk cId="2841636976" sldId="318"/>
            <ac:picMk id="16" creationId="{69E94F44-6650-AE94-683B-43E03EE311C3}"/>
          </ac:picMkLst>
        </pc:picChg>
        <pc:picChg chg="add mod">
          <ac:chgData name="Birgitte Damgaard Nielsen" userId="5020ba24-5bfe-4459-a727-ff973b0b0b50" providerId="ADAL" clId="{8B92AABC-8EE7-40D2-A09C-8EBEC13DB825}" dt="2024-06-17T12:49:41.422" v="1823" actId="1036"/>
          <ac:picMkLst>
            <pc:docMk/>
            <pc:sldMk cId="2841636976" sldId="318"/>
            <ac:picMk id="19" creationId="{3DA16C34-D363-3756-A3F5-83D25E171CB1}"/>
          </ac:picMkLst>
        </pc:picChg>
        <pc:cxnChg chg="mod">
          <ac:chgData name="Birgitte Damgaard Nielsen" userId="5020ba24-5bfe-4459-a727-ff973b0b0b50" providerId="ADAL" clId="{8B92AABC-8EE7-40D2-A09C-8EBEC13DB825}" dt="2024-06-17T10:58:10.071" v="86" actId="14100"/>
          <ac:cxnSpMkLst>
            <pc:docMk/>
            <pc:sldMk cId="2841636976" sldId="318"/>
            <ac:cxnSpMk id="21" creationId="{57313ACD-03D4-AEA1-45DA-0A6D0247587F}"/>
          </ac:cxnSpMkLst>
        </pc:cxnChg>
      </pc:sldChg>
      <pc:sldChg chg="delSp modSp add del mod ord">
        <pc:chgData name="Birgitte Damgaard Nielsen" userId="5020ba24-5bfe-4459-a727-ff973b0b0b50" providerId="ADAL" clId="{8B92AABC-8EE7-40D2-A09C-8EBEC13DB825}" dt="2024-06-17T12:44:50.504" v="1443" actId="47"/>
        <pc:sldMkLst>
          <pc:docMk/>
          <pc:sldMk cId="636284294" sldId="319"/>
        </pc:sldMkLst>
        <pc:spChg chg="mod">
          <ac:chgData name="Birgitte Damgaard Nielsen" userId="5020ba24-5bfe-4459-a727-ff973b0b0b50" providerId="ADAL" clId="{8B92AABC-8EE7-40D2-A09C-8EBEC13DB825}" dt="2024-06-17T12:22:21.312" v="360" actId="20577"/>
          <ac:spMkLst>
            <pc:docMk/>
            <pc:sldMk cId="636284294" sldId="319"/>
            <ac:spMk id="7" creationId="{59D8CFA2-1BD5-FC97-6E04-DB7919BB3AC6}"/>
          </ac:spMkLst>
        </pc:spChg>
        <pc:grpChg chg="del">
          <ac:chgData name="Birgitte Damgaard Nielsen" userId="5020ba24-5bfe-4459-a727-ff973b0b0b50" providerId="ADAL" clId="{8B92AABC-8EE7-40D2-A09C-8EBEC13DB825}" dt="2024-06-17T12:22:34.009" v="361" actId="478"/>
          <ac:grpSpMkLst>
            <pc:docMk/>
            <pc:sldMk cId="636284294" sldId="319"/>
            <ac:grpSpMk id="4" creationId="{4965A2D3-FE90-C10E-EE92-3E21A67A1EF5}"/>
          </ac:grpSpMkLst>
        </pc:grpChg>
        <pc:graphicFrameChg chg="mod">
          <ac:chgData name="Birgitte Damgaard Nielsen" userId="5020ba24-5bfe-4459-a727-ff973b0b0b50" providerId="ADAL" clId="{8B92AABC-8EE7-40D2-A09C-8EBEC13DB825}" dt="2024-06-17T12:26:31.571" v="535" actId="20577"/>
          <ac:graphicFrameMkLst>
            <pc:docMk/>
            <pc:sldMk cId="636284294" sldId="319"/>
            <ac:graphicFrameMk id="6" creationId="{1125C263-00D8-8EC3-6A49-8E283CC64E81}"/>
          </ac:graphicFrameMkLst>
        </pc:graphicFrameChg>
      </pc:sldChg>
      <pc:sldChg chg="addSp delSp modSp add mod">
        <pc:chgData name="Birgitte Damgaard Nielsen" userId="5020ba24-5bfe-4459-a727-ff973b0b0b50" providerId="ADAL" clId="{8B92AABC-8EE7-40D2-A09C-8EBEC13DB825}" dt="2024-06-17T12:52:59.296" v="1836" actId="20577"/>
        <pc:sldMkLst>
          <pc:docMk/>
          <pc:sldMk cId="1615568389" sldId="320"/>
        </pc:sldMkLst>
        <pc:spChg chg="mod">
          <ac:chgData name="Birgitte Damgaard Nielsen" userId="5020ba24-5bfe-4459-a727-ff973b0b0b50" providerId="ADAL" clId="{8B92AABC-8EE7-40D2-A09C-8EBEC13DB825}" dt="2024-06-17T12:42:58.364" v="1432"/>
          <ac:spMkLst>
            <pc:docMk/>
            <pc:sldMk cId="1615568389" sldId="320"/>
            <ac:spMk id="5" creationId="{B4454128-AB4F-F906-AAF1-FB23D76018E6}"/>
          </ac:spMkLst>
        </pc:spChg>
        <pc:spChg chg="add mod">
          <ac:chgData name="Birgitte Damgaard Nielsen" userId="5020ba24-5bfe-4459-a727-ff973b0b0b50" providerId="ADAL" clId="{8B92AABC-8EE7-40D2-A09C-8EBEC13DB825}" dt="2024-06-17T12:43:29.223" v="1436"/>
          <ac:spMkLst>
            <pc:docMk/>
            <pc:sldMk cId="1615568389" sldId="320"/>
            <ac:spMk id="8" creationId="{7CBA2BD8-83C6-B2FB-2C19-9870FB7B42BE}"/>
          </ac:spMkLst>
        </pc:spChg>
        <pc:spChg chg="add mod">
          <ac:chgData name="Birgitte Damgaard Nielsen" userId="5020ba24-5bfe-4459-a727-ff973b0b0b50" providerId="ADAL" clId="{8B92AABC-8EE7-40D2-A09C-8EBEC13DB825}" dt="2024-06-17T12:44:36.891" v="1442" actId="164"/>
          <ac:spMkLst>
            <pc:docMk/>
            <pc:sldMk cId="1615568389" sldId="320"/>
            <ac:spMk id="9" creationId="{8403BEDA-0EB8-AC4D-5336-9911F0D40DF8}"/>
          </ac:spMkLst>
        </pc:spChg>
        <pc:spChg chg="mod">
          <ac:chgData name="Birgitte Damgaard Nielsen" userId="5020ba24-5bfe-4459-a727-ff973b0b0b50" providerId="ADAL" clId="{8B92AABC-8EE7-40D2-A09C-8EBEC13DB825}" dt="2024-06-17T12:40:45.457" v="1327" actId="20577"/>
          <ac:spMkLst>
            <pc:docMk/>
            <pc:sldMk cId="1615568389" sldId="320"/>
            <ac:spMk id="11" creationId="{BC433B41-69DA-65B2-F394-64D3E088C2D5}"/>
          </ac:spMkLst>
        </pc:spChg>
        <pc:spChg chg="mod">
          <ac:chgData name="Birgitte Damgaard Nielsen" userId="5020ba24-5bfe-4459-a727-ff973b0b0b50" providerId="ADAL" clId="{8B92AABC-8EE7-40D2-A09C-8EBEC13DB825}" dt="2024-06-17T12:41:23.486" v="1330" actId="6549"/>
          <ac:spMkLst>
            <pc:docMk/>
            <pc:sldMk cId="1615568389" sldId="320"/>
            <ac:spMk id="15" creationId="{C11CB2EB-A3C5-A6C1-4BBB-1CADFFA228F9}"/>
          </ac:spMkLst>
        </pc:spChg>
        <pc:grpChg chg="add mod">
          <ac:chgData name="Birgitte Damgaard Nielsen" userId="5020ba24-5bfe-4459-a727-ff973b0b0b50" providerId="ADAL" clId="{8B92AABC-8EE7-40D2-A09C-8EBEC13DB825}" dt="2024-06-17T12:42:58.364" v="1432"/>
          <ac:grpSpMkLst>
            <pc:docMk/>
            <pc:sldMk cId="1615568389" sldId="320"/>
            <ac:grpSpMk id="3" creationId="{8C507711-3C4C-31F6-5212-29B48F057C2E}"/>
          </ac:grpSpMkLst>
        </pc:grpChg>
        <pc:grpChg chg="add mod">
          <ac:chgData name="Birgitte Damgaard Nielsen" userId="5020ba24-5bfe-4459-a727-ff973b0b0b50" providerId="ADAL" clId="{8B92AABC-8EE7-40D2-A09C-8EBEC13DB825}" dt="2024-06-17T12:45:41.231" v="1499" actId="1035"/>
          <ac:grpSpMkLst>
            <pc:docMk/>
            <pc:sldMk cId="1615568389" sldId="320"/>
            <ac:grpSpMk id="14" creationId="{6DA92517-B93C-771C-8704-C90861267226}"/>
          </ac:grpSpMkLst>
        </pc:grpChg>
        <pc:grpChg chg="del">
          <ac:chgData name="Birgitte Damgaard Nielsen" userId="5020ba24-5bfe-4459-a727-ff973b0b0b50" providerId="ADAL" clId="{8B92AABC-8EE7-40D2-A09C-8EBEC13DB825}" dt="2024-06-17T12:41:26.359" v="1331" actId="478"/>
          <ac:grpSpMkLst>
            <pc:docMk/>
            <pc:sldMk cId="1615568389" sldId="320"/>
            <ac:grpSpMk id="17" creationId="{2F3D734C-2624-5F9E-C898-4D281140C359}"/>
          </ac:grpSpMkLst>
        </pc:grpChg>
        <pc:graphicFrameChg chg="mod">
          <ac:chgData name="Birgitte Damgaard Nielsen" userId="5020ba24-5bfe-4459-a727-ff973b0b0b50" providerId="ADAL" clId="{8B92AABC-8EE7-40D2-A09C-8EBEC13DB825}" dt="2024-06-17T12:52:59.296" v="1836" actId="20577"/>
          <ac:graphicFrameMkLst>
            <pc:docMk/>
            <pc:sldMk cId="1615568389" sldId="320"/>
            <ac:graphicFrameMk id="4" creationId="{F97CB0DF-8404-D2F6-7F8A-CD1D33F1B3F9}"/>
          </ac:graphicFrameMkLst>
        </pc:graphicFrameChg>
        <pc:picChg chg="add del mod">
          <ac:chgData name="Birgitte Damgaard Nielsen" userId="5020ba24-5bfe-4459-a727-ff973b0b0b50" providerId="ADAL" clId="{8B92AABC-8EE7-40D2-A09C-8EBEC13DB825}" dt="2024-06-17T12:42:49.834" v="1431" actId="478"/>
          <ac:picMkLst>
            <pc:docMk/>
            <pc:sldMk cId="1615568389" sldId="320"/>
            <ac:picMk id="2" creationId="{3FC9F3BB-5577-8C09-5FF7-57302CC41893}"/>
          </ac:picMkLst>
        </pc:picChg>
        <pc:picChg chg="add del mod">
          <ac:chgData name="Birgitte Damgaard Nielsen" userId="5020ba24-5bfe-4459-a727-ff973b0b0b50" providerId="ADAL" clId="{8B92AABC-8EE7-40D2-A09C-8EBEC13DB825}" dt="2024-06-17T12:43:27.871" v="1435" actId="478"/>
          <ac:picMkLst>
            <pc:docMk/>
            <pc:sldMk cId="1615568389" sldId="320"/>
            <ac:picMk id="7" creationId="{2B9D7B09-386C-886B-5EED-8F0DB2ED9ED3}"/>
          </ac:picMkLst>
        </pc:picChg>
        <pc:picChg chg="add mod">
          <ac:chgData name="Birgitte Damgaard Nielsen" userId="5020ba24-5bfe-4459-a727-ff973b0b0b50" providerId="ADAL" clId="{8B92AABC-8EE7-40D2-A09C-8EBEC13DB825}" dt="2024-06-17T12:44:36.891" v="1442" actId="164"/>
          <ac:picMkLst>
            <pc:docMk/>
            <pc:sldMk cId="1615568389" sldId="320"/>
            <ac:picMk id="12" creationId="{00905A20-E234-5BC8-6410-47EAE2A4F825}"/>
          </ac:picMkLst>
        </pc:picChg>
        <pc:cxnChg chg="mod">
          <ac:chgData name="Birgitte Damgaard Nielsen" userId="5020ba24-5bfe-4459-a727-ff973b0b0b50" providerId="ADAL" clId="{8B92AABC-8EE7-40D2-A09C-8EBEC13DB825}" dt="2024-06-17T12:42:58.364" v="1432"/>
          <ac:cxnSpMkLst>
            <pc:docMk/>
            <pc:sldMk cId="1615568389" sldId="320"/>
            <ac:cxnSpMk id="6" creationId="{1054F2AE-3E69-528B-2346-A035A4FBFE71}"/>
          </ac:cxnSpMkLst>
        </pc:cxnChg>
        <pc:cxnChg chg="add mod">
          <ac:chgData name="Birgitte Damgaard Nielsen" userId="5020ba24-5bfe-4459-a727-ff973b0b0b50" providerId="ADAL" clId="{8B92AABC-8EE7-40D2-A09C-8EBEC13DB825}" dt="2024-06-17T12:44:05.354" v="1439"/>
          <ac:cxnSpMkLst>
            <pc:docMk/>
            <pc:sldMk cId="1615568389" sldId="320"/>
            <ac:cxnSpMk id="10" creationId="{E2E80AE3-ABF2-2A39-EAB7-075DCB39A565}"/>
          </ac:cxnSpMkLst>
        </pc:cxnChg>
      </pc:sldChg>
    </pc:docChg>
  </pc:docChgLst>
  <pc:docChgLst>
    <pc:chgData name="Birgitte Damgaard Nielsen" userId="5020ba24-5bfe-4459-a727-ff973b0b0b50" providerId="ADAL" clId="{AA303D8C-8FE4-4E2D-8BCD-B28D9899CDC7}"/>
    <pc:docChg chg="modSld">
      <pc:chgData name="Birgitte Damgaard Nielsen" userId="5020ba24-5bfe-4459-a727-ff973b0b0b50" providerId="ADAL" clId="{AA303D8C-8FE4-4E2D-8BCD-B28D9899CDC7}" dt="2024-08-19T08:24:27.645" v="35" actId="20577"/>
      <pc:docMkLst>
        <pc:docMk/>
      </pc:docMkLst>
      <pc:sldChg chg="modSp mod">
        <pc:chgData name="Birgitte Damgaard Nielsen" userId="5020ba24-5bfe-4459-a727-ff973b0b0b50" providerId="ADAL" clId="{AA303D8C-8FE4-4E2D-8BCD-B28D9899CDC7}" dt="2024-08-19T08:24:27.645" v="35" actId="20577"/>
        <pc:sldMkLst>
          <pc:docMk/>
          <pc:sldMk cId="1221996688" sldId="262"/>
        </pc:sldMkLst>
        <pc:spChg chg="mod">
          <ac:chgData name="Birgitte Damgaard Nielsen" userId="5020ba24-5bfe-4459-a727-ff973b0b0b50" providerId="ADAL" clId="{AA303D8C-8FE4-4E2D-8BCD-B28D9899CDC7}" dt="2024-08-19T08:24:27.645" v="35" actId="20577"/>
          <ac:spMkLst>
            <pc:docMk/>
            <pc:sldMk cId="1221996688" sldId="262"/>
            <ac:spMk id="2" creationId="{DD961A49-973F-ECE5-7F2B-3811104FBA5F}"/>
          </ac:spMkLst>
        </pc:spChg>
      </pc:sldChg>
    </pc:docChg>
  </pc:docChgLst>
  <pc:docChgLst>
    <pc:chgData name="Birgitte Damgaard Nielsen" userId="5020ba24-5bfe-4459-a727-ff973b0b0b50" providerId="ADAL" clId="{373B9908-CBD0-46C0-BAD3-95DCEA6BB55F}"/>
    <pc:docChg chg="custSel modSld">
      <pc:chgData name="Birgitte Damgaard Nielsen" userId="5020ba24-5bfe-4459-a727-ff973b0b0b50" providerId="ADAL" clId="{373B9908-CBD0-46C0-BAD3-95DCEA6BB55F}" dt="2024-09-03T09:19:55.191" v="63" actId="478"/>
      <pc:docMkLst>
        <pc:docMk/>
      </pc:docMkLst>
      <pc:sldChg chg="modSp mod">
        <pc:chgData name="Birgitte Damgaard Nielsen" userId="5020ba24-5bfe-4459-a727-ff973b0b0b50" providerId="ADAL" clId="{373B9908-CBD0-46C0-BAD3-95DCEA6BB55F}" dt="2024-09-03T09:19:30.595" v="61" actId="20577"/>
        <pc:sldMkLst>
          <pc:docMk/>
          <pc:sldMk cId="1221996688" sldId="262"/>
        </pc:sldMkLst>
        <pc:spChg chg="mod">
          <ac:chgData name="Birgitte Damgaard Nielsen" userId="5020ba24-5bfe-4459-a727-ff973b0b0b50" providerId="ADAL" clId="{373B9908-CBD0-46C0-BAD3-95DCEA6BB55F}" dt="2024-09-03T09:19:30.595" v="61" actId="20577"/>
          <ac:spMkLst>
            <pc:docMk/>
            <pc:sldMk cId="1221996688" sldId="262"/>
            <ac:spMk id="3" creationId="{49D25FEF-70E7-B709-0EDC-71D3D96EBCE1}"/>
          </ac:spMkLst>
        </pc:spChg>
      </pc:sldChg>
      <pc:sldChg chg="addSp delSp modSp mod">
        <pc:chgData name="Birgitte Damgaard Nielsen" userId="5020ba24-5bfe-4459-a727-ff973b0b0b50" providerId="ADAL" clId="{373B9908-CBD0-46C0-BAD3-95DCEA6BB55F}" dt="2024-09-03T09:19:55.191" v="63" actId="478"/>
        <pc:sldMkLst>
          <pc:docMk/>
          <pc:sldMk cId="2841636976" sldId="318"/>
        </pc:sldMkLst>
        <pc:spChg chg="add del mod">
          <ac:chgData name="Birgitte Damgaard Nielsen" userId="5020ba24-5bfe-4459-a727-ff973b0b0b50" providerId="ADAL" clId="{373B9908-CBD0-46C0-BAD3-95DCEA6BB55F}" dt="2024-09-03T09:19:55.191" v="63" actId="478"/>
          <ac:spMkLst>
            <pc:docMk/>
            <pc:sldMk cId="2841636976" sldId="318"/>
            <ac:spMk id="2" creationId="{E771FD3A-0832-4278-1EA0-DCF1D74BA690}"/>
          </ac:spMkLst>
        </pc:spChg>
        <pc:graphicFrameChg chg="mod">
          <ac:chgData name="Birgitte Damgaard Nielsen" userId="5020ba24-5bfe-4459-a727-ff973b0b0b50" providerId="ADAL" clId="{373B9908-CBD0-46C0-BAD3-95DCEA6BB55F}" dt="2024-09-03T08:05:41.444" v="23" actId="20577"/>
          <ac:graphicFrameMkLst>
            <pc:docMk/>
            <pc:sldMk cId="2841636976" sldId="318"/>
            <ac:graphicFrameMk id="4" creationId="{F97CB0DF-8404-D2F6-7F8A-CD1D33F1B3F9}"/>
          </ac:graphicFrameMkLst>
        </pc:graphicFrameChg>
      </pc:sldChg>
      <pc:sldChg chg="addSp delSp modSp mod">
        <pc:chgData name="Birgitte Damgaard Nielsen" userId="5020ba24-5bfe-4459-a727-ff973b0b0b50" providerId="ADAL" clId="{373B9908-CBD0-46C0-BAD3-95DCEA6BB55F}" dt="2024-09-03T09:19:37.484" v="62" actId="478"/>
        <pc:sldMkLst>
          <pc:docMk/>
          <pc:sldMk cId="1615568389" sldId="320"/>
        </pc:sldMkLst>
        <pc:spChg chg="add del mod">
          <ac:chgData name="Birgitte Damgaard Nielsen" userId="5020ba24-5bfe-4459-a727-ff973b0b0b50" providerId="ADAL" clId="{373B9908-CBD0-46C0-BAD3-95DCEA6BB55F}" dt="2024-09-03T09:19:37.484" v="62" actId="478"/>
          <ac:spMkLst>
            <pc:docMk/>
            <pc:sldMk cId="1615568389" sldId="320"/>
            <ac:spMk id="3" creationId="{516C65D2-39CF-978D-C934-BC06C9E8BE60}"/>
          </ac:spMkLst>
        </pc:spChg>
        <pc:graphicFrameChg chg="mod">
          <ac:chgData name="Birgitte Damgaard Nielsen" userId="5020ba24-5bfe-4459-a727-ff973b0b0b50" providerId="ADAL" clId="{373B9908-CBD0-46C0-BAD3-95DCEA6BB55F}" dt="2024-09-03T08:06:25.649" v="38" actId="20577"/>
          <ac:graphicFrameMkLst>
            <pc:docMk/>
            <pc:sldMk cId="1615568389" sldId="320"/>
            <ac:graphicFrameMk id="4" creationId="{F97CB0DF-8404-D2F6-7F8A-CD1D33F1B3F9}"/>
          </ac:graphicFrameMkLst>
        </pc:graphicFrameChg>
      </pc:sldChg>
    </pc:docChg>
  </pc:docChgLst>
  <pc:docChgLst>
    <pc:chgData name="Birgitte Damgaard Nielsen" userId="5020ba24-5bfe-4459-a727-ff973b0b0b50" providerId="ADAL" clId="{49084975-856A-4F8F-AD8F-FD37ADEBA471}"/>
    <pc:docChg chg="undo custSel addSld delSld modSld">
      <pc:chgData name="Birgitte Damgaard Nielsen" userId="5020ba24-5bfe-4459-a727-ff973b0b0b50" providerId="ADAL" clId="{49084975-856A-4F8F-AD8F-FD37ADEBA471}" dt="2024-06-06T10:27:38.048" v="476" actId="1037"/>
      <pc:docMkLst>
        <pc:docMk/>
      </pc:docMkLst>
      <pc:sldChg chg="modSp mod modTransition">
        <pc:chgData name="Birgitte Damgaard Nielsen" userId="5020ba24-5bfe-4459-a727-ff973b0b0b50" providerId="ADAL" clId="{49084975-856A-4F8F-AD8F-FD37ADEBA471}" dt="2024-06-06T09:17:26.309" v="90" actId="207"/>
        <pc:sldMkLst>
          <pc:docMk/>
          <pc:sldMk cId="1221996688" sldId="262"/>
        </pc:sldMkLst>
        <pc:spChg chg="mod">
          <ac:chgData name="Birgitte Damgaard Nielsen" userId="5020ba24-5bfe-4459-a727-ff973b0b0b50" providerId="ADAL" clId="{49084975-856A-4F8F-AD8F-FD37ADEBA471}" dt="2024-06-06T09:17:17.840" v="89" actId="207"/>
          <ac:spMkLst>
            <pc:docMk/>
            <pc:sldMk cId="1221996688" sldId="262"/>
            <ac:spMk id="2" creationId="{DD961A49-973F-ECE5-7F2B-3811104FBA5F}"/>
          </ac:spMkLst>
        </pc:spChg>
        <pc:spChg chg="mod">
          <ac:chgData name="Birgitte Damgaard Nielsen" userId="5020ba24-5bfe-4459-a727-ff973b0b0b50" providerId="ADAL" clId="{49084975-856A-4F8F-AD8F-FD37ADEBA471}" dt="2024-06-06T09:17:26.309" v="90" actId="207"/>
          <ac:spMkLst>
            <pc:docMk/>
            <pc:sldMk cId="1221996688" sldId="262"/>
            <ac:spMk id="3" creationId="{49D25FEF-70E7-B709-0EDC-71D3D96EBCE1}"/>
          </ac:spMkLst>
        </pc:spChg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1849063201" sldId="272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2281754333" sldId="273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1207318941" sldId="274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1997256764" sldId="275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3051131441" sldId="276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1188281379" sldId="277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3279012148" sldId="278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1709193908" sldId="279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258415580" sldId="280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3987650680" sldId="281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1121916183" sldId="282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3731538555" sldId="283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3494899513" sldId="284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2908685932" sldId="285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252073042" sldId="286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4091964879" sldId="300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3258445628" sldId="301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3229144509" sldId="302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2574592617" sldId="303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2549502934" sldId="304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1644683822" sldId="305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2909361303" sldId="306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198202041" sldId="307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3475953417" sldId="308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3007815723" sldId="309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484224393" sldId="310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4270694836" sldId="311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2252307671" sldId="312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3876765065" sldId="313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1450367532" sldId="314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1903074757" sldId="315"/>
        </pc:sldMkLst>
      </pc:sldChg>
      <pc:sldChg chg="modTransition">
        <pc:chgData name="Birgitte Damgaard Nielsen" userId="5020ba24-5bfe-4459-a727-ff973b0b0b50" providerId="ADAL" clId="{49084975-856A-4F8F-AD8F-FD37ADEBA471}" dt="2024-06-06T09:13:23.122" v="0"/>
        <pc:sldMkLst>
          <pc:docMk/>
          <pc:sldMk cId="734526487" sldId="316"/>
        </pc:sldMkLst>
      </pc:sldChg>
      <pc:sldChg chg="addSp delSp modSp new mod modClrScheme chgLayout">
        <pc:chgData name="Birgitte Damgaard Nielsen" userId="5020ba24-5bfe-4459-a727-ff973b0b0b50" providerId="ADAL" clId="{49084975-856A-4F8F-AD8F-FD37ADEBA471}" dt="2024-06-06T10:27:38.048" v="476" actId="1037"/>
        <pc:sldMkLst>
          <pc:docMk/>
          <pc:sldMk cId="1527638262" sldId="317"/>
        </pc:sldMkLst>
        <pc:spChg chg="del mod ord">
          <ac:chgData name="Birgitte Damgaard Nielsen" userId="5020ba24-5bfe-4459-a727-ff973b0b0b50" providerId="ADAL" clId="{49084975-856A-4F8F-AD8F-FD37ADEBA471}" dt="2024-06-06T09:15:14.936" v="50" actId="700"/>
          <ac:spMkLst>
            <pc:docMk/>
            <pc:sldMk cId="1527638262" sldId="317"/>
            <ac:spMk id="2" creationId="{1A87E320-7EE1-243D-4DC8-1B8C53397881}"/>
          </ac:spMkLst>
        </pc:spChg>
        <pc:spChg chg="del mod ord">
          <ac:chgData name="Birgitte Damgaard Nielsen" userId="5020ba24-5bfe-4459-a727-ff973b0b0b50" providerId="ADAL" clId="{49084975-856A-4F8F-AD8F-FD37ADEBA471}" dt="2024-06-06T09:15:14.936" v="50" actId="700"/>
          <ac:spMkLst>
            <pc:docMk/>
            <pc:sldMk cId="1527638262" sldId="317"/>
            <ac:spMk id="3" creationId="{D68CB24C-00F2-9147-A591-432FB49EF3AF}"/>
          </ac:spMkLst>
        </pc:spChg>
        <pc:spChg chg="add del mod ord">
          <ac:chgData name="Birgitte Damgaard Nielsen" userId="5020ba24-5bfe-4459-a727-ff973b0b0b50" providerId="ADAL" clId="{49084975-856A-4F8F-AD8F-FD37ADEBA471}" dt="2024-06-06T09:16:16.009" v="52" actId="26606"/>
          <ac:spMkLst>
            <pc:docMk/>
            <pc:sldMk cId="1527638262" sldId="317"/>
            <ac:spMk id="4" creationId="{F83A1617-DEF5-41D0-D465-0649A525E8D7}"/>
          </ac:spMkLst>
        </pc:spChg>
        <pc:spChg chg="add del mod ord">
          <ac:chgData name="Birgitte Damgaard Nielsen" userId="5020ba24-5bfe-4459-a727-ff973b0b0b50" providerId="ADAL" clId="{49084975-856A-4F8F-AD8F-FD37ADEBA471}" dt="2024-06-06T09:15:59.251" v="51" actId="1032"/>
          <ac:spMkLst>
            <pc:docMk/>
            <pc:sldMk cId="1527638262" sldId="317"/>
            <ac:spMk id="5" creationId="{771BFEFA-41EF-AF80-235C-4A2D6D33DA36}"/>
          </ac:spMkLst>
        </pc:spChg>
        <pc:spChg chg="add mod">
          <ac:chgData name="Birgitte Damgaard Nielsen" userId="5020ba24-5bfe-4459-a727-ff973b0b0b50" providerId="ADAL" clId="{49084975-856A-4F8F-AD8F-FD37ADEBA471}" dt="2024-06-06T09:26:22.965" v="151" actId="692"/>
          <ac:spMkLst>
            <pc:docMk/>
            <pc:sldMk cId="1527638262" sldId="317"/>
            <ac:spMk id="7" creationId="{59D8CFA2-1BD5-FC97-6E04-DB7919BB3AC6}"/>
          </ac:spMkLst>
        </pc:spChg>
        <pc:spChg chg="add mod topLvl">
          <ac:chgData name="Birgitte Damgaard Nielsen" userId="5020ba24-5bfe-4459-a727-ff973b0b0b50" providerId="ADAL" clId="{49084975-856A-4F8F-AD8F-FD37ADEBA471}" dt="2024-06-06T10:27:38.048" v="476" actId="1037"/>
          <ac:spMkLst>
            <pc:docMk/>
            <pc:sldMk cId="1527638262" sldId="317"/>
            <ac:spMk id="8" creationId="{7F2A5079-93FC-49D3-0741-86BCE9DF5DD3}"/>
          </ac:spMkLst>
        </pc:spChg>
        <pc:spChg chg="add mod">
          <ac:chgData name="Birgitte Damgaard Nielsen" userId="5020ba24-5bfe-4459-a727-ff973b0b0b50" providerId="ADAL" clId="{49084975-856A-4F8F-AD8F-FD37ADEBA471}" dt="2024-06-06T09:17:42.174" v="91" actId="207"/>
          <ac:spMkLst>
            <pc:docMk/>
            <pc:sldMk cId="1527638262" sldId="317"/>
            <ac:spMk id="11" creationId="{BC433B41-69DA-65B2-F394-64D3E088C2D5}"/>
          </ac:spMkLst>
        </pc:spChg>
        <pc:spChg chg="add del">
          <ac:chgData name="Birgitte Damgaard Nielsen" userId="5020ba24-5bfe-4459-a727-ff973b0b0b50" providerId="ADAL" clId="{49084975-856A-4F8F-AD8F-FD37ADEBA471}" dt="2024-06-06T10:22:43.969" v="390" actId="478"/>
          <ac:spMkLst>
            <pc:docMk/>
            <pc:sldMk cId="1527638262" sldId="317"/>
            <ac:spMk id="12" creationId="{34E452D7-6453-4221-3609-251C84E12D99}"/>
          </ac:spMkLst>
        </pc:spChg>
        <pc:spChg chg="add mod">
          <ac:chgData name="Birgitte Damgaard Nielsen" userId="5020ba24-5bfe-4459-a727-ff973b0b0b50" providerId="ADAL" clId="{49084975-856A-4F8F-AD8F-FD37ADEBA471}" dt="2024-06-06T10:25:33.438" v="407" actId="1076"/>
          <ac:spMkLst>
            <pc:docMk/>
            <pc:sldMk cId="1527638262" sldId="317"/>
            <ac:spMk id="13" creationId="{AFF2F707-3280-8492-9617-ECF6307847CF}"/>
          </ac:spMkLst>
        </pc:spChg>
        <pc:spChg chg="add del mod">
          <ac:chgData name="Birgitte Damgaard Nielsen" userId="5020ba24-5bfe-4459-a727-ff973b0b0b50" providerId="ADAL" clId="{49084975-856A-4F8F-AD8F-FD37ADEBA471}" dt="2024-06-06T10:23:49.702" v="398" actId="478"/>
          <ac:spMkLst>
            <pc:docMk/>
            <pc:sldMk cId="1527638262" sldId="317"/>
            <ac:spMk id="19" creationId="{939221E8-1C58-D7CC-04AA-B497453F8E5D}"/>
          </ac:spMkLst>
        </pc:spChg>
        <pc:grpChg chg="add del mod">
          <ac:chgData name="Birgitte Damgaard Nielsen" userId="5020ba24-5bfe-4459-a727-ff973b0b0b50" providerId="ADAL" clId="{49084975-856A-4F8F-AD8F-FD37ADEBA471}" dt="2024-06-06T10:26:18.770" v="412" actId="165"/>
          <ac:grpSpMkLst>
            <pc:docMk/>
            <pc:sldMk cId="1527638262" sldId="317"/>
            <ac:grpSpMk id="22" creationId="{41310F93-9FEC-F039-77DB-FABDA23035D7}"/>
          </ac:grpSpMkLst>
        </pc:grpChg>
        <pc:graphicFrameChg chg="add mod modGraphic">
          <ac:chgData name="Birgitte Damgaard Nielsen" userId="5020ba24-5bfe-4459-a727-ff973b0b0b50" providerId="ADAL" clId="{49084975-856A-4F8F-AD8F-FD37ADEBA471}" dt="2024-06-06T10:25:27.428" v="405" actId="14100"/>
          <ac:graphicFrameMkLst>
            <pc:docMk/>
            <pc:sldMk cId="1527638262" sldId="317"/>
            <ac:graphicFrameMk id="6" creationId="{1125C263-00D8-8EC3-6A49-8E283CC64E81}"/>
          </ac:graphicFrameMkLst>
        </pc:graphicFrameChg>
        <pc:cxnChg chg="add del">
          <ac:chgData name="Birgitte Damgaard Nielsen" userId="5020ba24-5bfe-4459-a727-ff973b0b0b50" providerId="ADAL" clId="{49084975-856A-4F8F-AD8F-FD37ADEBA471}" dt="2024-06-06T10:22:09.700" v="388" actId="478"/>
          <ac:cxnSpMkLst>
            <pc:docMk/>
            <pc:sldMk cId="1527638262" sldId="317"/>
            <ac:cxnSpMk id="10" creationId="{6C924BA0-2BF6-93ED-F890-C170FB3801EA}"/>
          </ac:cxnSpMkLst>
        </pc:cxnChg>
        <pc:cxnChg chg="add del mod">
          <ac:chgData name="Birgitte Damgaard Nielsen" userId="5020ba24-5bfe-4459-a727-ff973b0b0b50" providerId="ADAL" clId="{49084975-856A-4F8F-AD8F-FD37ADEBA471}" dt="2024-06-06T10:23:31.812" v="395" actId="478"/>
          <ac:cxnSpMkLst>
            <pc:docMk/>
            <pc:sldMk cId="1527638262" sldId="317"/>
            <ac:cxnSpMk id="15" creationId="{BAE3D7BC-F921-2B12-44C6-838D21227687}"/>
          </ac:cxnSpMkLst>
        </pc:cxnChg>
        <pc:cxnChg chg="add mod topLvl">
          <ac:chgData name="Birgitte Damgaard Nielsen" userId="5020ba24-5bfe-4459-a727-ff973b0b0b50" providerId="ADAL" clId="{49084975-856A-4F8F-AD8F-FD37ADEBA471}" dt="2024-06-06T10:26:31.625" v="415" actId="14100"/>
          <ac:cxnSpMkLst>
            <pc:docMk/>
            <pc:sldMk cId="1527638262" sldId="317"/>
            <ac:cxnSpMk id="21" creationId="{57313ACD-03D4-AEA1-45DA-0A6D0247587F}"/>
          </ac:cxnSpMkLst>
        </pc:cxnChg>
      </pc:sldChg>
      <pc:sldChg chg="addSp delSp modSp new del mod modTransition modClrScheme chgLayout">
        <pc:chgData name="Birgitte Damgaard Nielsen" userId="5020ba24-5bfe-4459-a727-ff973b0b0b50" providerId="ADAL" clId="{49084975-856A-4F8F-AD8F-FD37ADEBA471}" dt="2024-06-06T09:15:06.038" v="48" actId="47"/>
        <pc:sldMkLst>
          <pc:docMk/>
          <pc:sldMk cId="2414331804" sldId="317"/>
        </pc:sldMkLst>
        <pc:spChg chg="del">
          <ac:chgData name="Birgitte Damgaard Nielsen" userId="5020ba24-5bfe-4459-a727-ff973b0b0b50" providerId="ADAL" clId="{49084975-856A-4F8F-AD8F-FD37ADEBA471}" dt="2024-06-06T09:14:03.550" v="42" actId="700"/>
          <ac:spMkLst>
            <pc:docMk/>
            <pc:sldMk cId="2414331804" sldId="317"/>
            <ac:spMk id="2" creationId="{E0685776-F50C-3583-BA2C-DFA0CF650B86}"/>
          </ac:spMkLst>
        </pc:spChg>
        <pc:spChg chg="del">
          <ac:chgData name="Birgitte Damgaard Nielsen" userId="5020ba24-5bfe-4459-a727-ff973b0b0b50" providerId="ADAL" clId="{49084975-856A-4F8F-AD8F-FD37ADEBA471}" dt="2024-06-06T09:14:03.550" v="42" actId="700"/>
          <ac:spMkLst>
            <pc:docMk/>
            <pc:sldMk cId="2414331804" sldId="317"/>
            <ac:spMk id="3" creationId="{81AC7168-0D1E-03DB-0ABB-3F6EFF587D91}"/>
          </ac:spMkLst>
        </pc:spChg>
        <pc:spChg chg="add del mod ord">
          <ac:chgData name="Birgitte Damgaard Nielsen" userId="5020ba24-5bfe-4459-a727-ff973b0b0b50" providerId="ADAL" clId="{49084975-856A-4F8F-AD8F-FD37ADEBA471}" dt="2024-06-06T09:14:36.531" v="44" actId="700"/>
          <ac:spMkLst>
            <pc:docMk/>
            <pc:sldMk cId="2414331804" sldId="317"/>
            <ac:spMk id="4" creationId="{0B549B27-64D7-6B83-B4E1-324EDAC98C2C}"/>
          </ac:spMkLst>
        </pc:spChg>
        <pc:spChg chg="add del mod ord">
          <ac:chgData name="Birgitte Damgaard Nielsen" userId="5020ba24-5bfe-4459-a727-ff973b0b0b50" providerId="ADAL" clId="{49084975-856A-4F8F-AD8F-FD37ADEBA471}" dt="2024-06-06T09:14:43.705" v="45" actId="700"/>
          <ac:spMkLst>
            <pc:docMk/>
            <pc:sldMk cId="2414331804" sldId="317"/>
            <ac:spMk id="5" creationId="{6B248794-F7A5-4B10-BB40-F2269CC21EE0}"/>
          </ac:spMkLst>
        </pc:spChg>
        <pc:spChg chg="add del mod ord">
          <ac:chgData name="Birgitte Damgaard Nielsen" userId="5020ba24-5bfe-4459-a727-ff973b0b0b50" providerId="ADAL" clId="{49084975-856A-4F8F-AD8F-FD37ADEBA471}" dt="2024-06-06T09:14:43.705" v="45" actId="700"/>
          <ac:spMkLst>
            <pc:docMk/>
            <pc:sldMk cId="2414331804" sldId="317"/>
            <ac:spMk id="6" creationId="{2B029CB9-EDDA-308B-45DC-B8F5F4638B89}"/>
          </ac:spMkLst>
        </pc:spChg>
        <pc:spChg chg="add del mod ord">
          <ac:chgData name="Birgitte Damgaard Nielsen" userId="5020ba24-5bfe-4459-a727-ff973b0b0b50" providerId="ADAL" clId="{49084975-856A-4F8F-AD8F-FD37ADEBA471}" dt="2024-06-06T09:14:59.151" v="47" actId="700"/>
          <ac:spMkLst>
            <pc:docMk/>
            <pc:sldMk cId="2414331804" sldId="317"/>
            <ac:spMk id="7" creationId="{DE398913-EA28-CBF5-76C4-D62ECDE20D6B}"/>
          </ac:spMkLst>
        </pc:spChg>
        <pc:spChg chg="add del mod ord">
          <ac:chgData name="Birgitte Damgaard Nielsen" userId="5020ba24-5bfe-4459-a727-ff973b0b0b50" providerId="ADAL" clId="{49084975-856A-4F8F-AD8F-FD37ADEBA471}" dt="2024-06-06T09:14:59.151" v="47" actId="700"/>
          <ac:spMkLst>
            <pc:docMk/>
            <pc:sldMk cId="2414331804" sldId="317"/>
            <ac:spMk id="8" creationId="{EB01C679-2591-5B4C-628A-E55DDC493A7C}"/>
          </ac:spMkLst>
        </pc:spChg>
        <pc:spChg chg="add mod ord">
          <ac:chgData name="Birgitte Damgaard Nielsen" userId="5020ba24-5bfe-4459-a727-ff973b0b0b50" providerId="ADAL" clId="{49084975-856A-4F8F-AD8F-FD37ADEBA471}" dt="2024-06-06T09:14:59.151" v="47" actId="700"/>
          <ac:spMkLst>
            <pc:docMk/>
            <pc:sldMk cId="2414331804" sldId="317"/>
            <ac:spMk id="9" creationId="{FC88E417-5D56-0201-C0DC-C78B62C4FA1E}"/>
          </ac:spMkLst>
        </pc:spChg>
        <pc:spChg chg="add mod ord">
          <ac:chgData name="Birgitte Damgaard Nielsen" userId="5020ba24-5bfe-4459-a727-ff973b0b0b50" providerId="ADAL" clId="{49084975-856A-4F8F-AD8F-FD37ADEBA471}" dt="2024-06-06T09:14:59.151" v="47" actId="700"/>
          <ac:spMkLst>
            <pc:docMk/>
            <pc:sldMk cId="2414331804" sldId="317"/>
            <ac:spMk id="10" creationId="{ECE49053-76B7-6C1E-FC78-057519A28C51}"/>
          </ac:spMkLst>
        </pc:spChg>
      </pc:sldChg>
    </pc:docChg>
  </pc:docChgLst>
  <pc:docChgLst>
    <pc:chgData name="Birgitte Damgaard Nielsen" userId="5020ba24-5bfe-4459-a727-ff973b0b0b50" providerId="ADAL" clId="{6F47AC8E-BD77-4372-9536-C0BBEED3F655}"/>
    <pc:docChg chg="undo custSel modSld">
      <pc:chgData name="Birgitte Damgaard Nielsen" userId="5020ba24-5bfe-4459-a727-ff973b0b0b50" providerId="ADAL" clId="{6F47AC8E-BD77-4372-9536-C0BBEED3F655}" dt="2024-06-20T13:35:33.567" v="675" actId="2085"/>
      <pc:docMkLst>
        <pc:docMk/>
      </pc:docMkLst>
      <pc:sldChg chg="modSp mod modTransition modNotesTx">
        <pc:chgData name="Birgitte Damgaard Nielsen" userId="5020ba24-5bfe-4459-a727-ff973b0b0b50" providerId="ADAL" clId="{6F47AC8E-BD77-4372-9536-C0BBEED3F655}" dt="2024-06-20T13:17:52.080" v="673" actId="20577"/>
        <pc:sldMkLst>
          <pc:docMk/>
          <pc:sldMk cId="2841636976" sldId="318"/>
        </pc:sldMkLst>
        <pc:spChg chg="mod">
          <ac:chgData name="Birgitte Damgaard Nielsen" userId="5020ba24-5bfe-4459-a727-ff973b0b0b50" providerId="ADAL" clId="{6F47AC8E-BD77-4372-9536-C0BBEED3F655}" dt="2024-06-20T11:49:52.266" v="208" actId="1035"/>
          <ac:spMkLst>
            <pc:docMk/>
            <pc:sldMk cId="2841636976" sldId="318"/>
            <ac:spMk id="11" creationId="{BC433B41-69DA-65B2-F394-64D3E088C2D5}"/>
          </ac:spMkLst>
        </pc:spChg>
      </pc:sldChg>
      <pc:sldChg chg="addSp modSp mod modTransition">
        <pc:chgData name="Birgitte Damgaard Nielsen" userId="5020ba24-5bfe-4459-a727-ff973b0b0b50" providerId="ADAL" clId="{6F47AC8E-BD77-4372-9536-C0BBEED3F655}" dt="2024-06-20T13:35:33.567" v="675" actId="2085"/>
        <pc:sldMkLst>
          <pc:docMk/>
          <pc:sldMk cId="1615568389" sldId="320"/>
        </pc:sldMkLst>
        <pc:spChg chg="add mod">
          <ac:chgData name="Birgitte Damgaard Nielsen" userId="5020ba24-5bfe-4459-a727-ff973b0b0b50" providerId="ADAL" clId="{6F47AC8E-BD77-4372-9536-C0BBEED3F655}" dt="2024-06-20T13:35:33.567" v="675" actId="2085"/>
          <ac:spMkLst>
            <pc:docMk/>
            <pc:sldMk cId="1615568389" sldId="320"/>
            <ac:spMk id="2" creationId="{4CF6E1C9-4132-8DEF-D3AB-D3F1E22B48B2}"/>
          </ac:spMkLst>
        </pc:spChg>
        <pc:spChg chg="mod">
          <ac:chgData name="Birgitte Damgaard Nielsen" userId="5020ba24-5bfe-4459-a727-ff973b0b0b50" providerId="ADAL" clId="{6F47AC8E-BD77-4372-9536-C0BBEED3F655}" dt="2024-06-20T11:50:03.467" v="224" actId="1035"/>
          <ac:spMkLst>
            <pc:docMk/>
            <pc:sldMk cId="1615568389" sldId="320"/>
            <ac:spMk id="11" creationId="{BC433B41-69DA-65B2-F394-64D3E088C2D5}"/>
          </ac:spMkLst>
        </pc:spChg>
        <pc:graphicFrameChg chg="mod">
          <ac:chgData name="Birgitte Damgaard Nielsen" userId="5020ba24-5bfe-4459-a727-ff973b0b0b50" providerId="ADAL" clId="{6F47AC8E-BD77-4372-9536-C0BBEED3F655}" dt="2024-06-20T13:35:23.997" v="674"/>
          <ac:graphicFrameMkLst>
            <pc:docMk/>
            <pc:sldMk cId="1615568389" sldId="320"/>
            <ac:graphicFrameMk id="4" creationId="{F97CB0DF-8404-D2F6-7F8A-CD1D33F1B3F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AE1FB-B252-4A66-A223-5B3EB716988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0F74A6A-B78F-452A-A9A2-0ACA3FFBF182}">
      <dgm:prSet phldrT="[Tekst]"/>
      <dgm:spPr>
        <a:solidFill>
          <a:srgbClr val="00B050"/>
        </a:solidFill>
      </dgm:spPr>
      <dgm:t>
        <a:bodyPr/>
        <a:lstStyle/>
        <a:p>
          <a:r>
            <a:rPr lang="da-DK" dirty="0"/>
            <a:t>SG, DR &amp; borgergrupper orienteres</a:t>
          </a:r>
        </a:p>
      </dgm:t>
    </dgm:pt>
    <dgm:pt modelId="{0E8C707C-48F1-4F3F-9D04-E8B345515072}" type="parTrans" cxnId="{99AEC87B-743F-4EFD-8090-F3226E749EF2}">
      <dgm:prSet/>
      <dgm:spPr/>
      <dgm:t>
        <a:bodyPr/>
        <a:lstStyle/>
        <a:p>
          <a:endParaRPr lang="da-DK"/>
        </a:p>
      </dgm:t>
    </dgm:pt>
    <dgm:pt modelId="{2BB4C524-3FCE-4B42-BFB0-6643679A6418}" type="sibTrans" cxnId="{99AEC87B-743F-4EFD-8090-F3226E749EF2}">
      <dgm:prSet/>
      <dgm:spPr>
        <a:solidFill>
          <a:srgbClr val="92D050"/>
        </a:solidFill>
      </dgm:spPr>
      <dgm:t>
        <a:bodyPr/>
        <a:lstStyle/>
        <a:p>
          <a:endParaRPr lang="da-DK"/>
        </a:p>
      </dgm:t>
    </dgm:pt>
    <dgm:pt modelId="{F4C8A060-631A-4C2D-80B4-84621E5016F7}">
      <dgm:prSet phldrT="[Tekst]"/>
      <dgm:spPr>
        <a:solidFill>
          <a:srgbClr val="00B050"/>
        </a:solidFill>
      </dgm:spPr>
      <dgm:t>
        <a:bodyPr/>
        <a:lstStyle/>
        <a:p>
          <a:r>
            <a:rPr lang="da-DK" dirty="0"/>
            <a:t>SG-formand, Adm., DR, borgergrupper &amp; LAG holder møde om proces</a:t>
          </a:r>
        </a:p>
      </dgm:t>
    </dgm:pt>
    <dgm:pt modelId="{F6C563ED-884F-4FE7-8582-4D3051E51AA6}" type="parTrans" cxnId="{C41B71E8-0248-4898-8F21-4733EEA45B64}">
      <dgm:prSet/>
      <dgm:spPr/>
      <dgm:t>
        <a:bodyPr/>
        <a:lstStyle/>
        <a:p>
          <a:endParaRPr lang="da-DK"/>
        </a:p>
      </dgm:t>
    </dgm:pt>
    <dgm:pt modelId="{7C842054-DD4F-4DAF-BFBD-0F270B6E4AF6}" type="sibTrans" cxnId="{C41B71E8-0248-4898-8F21-4733EEA45B64}">
      <dgm:prSet/>
      <dgm:spPr>
        <a:solidFill>
          <a:srgbClr val="92D050"/>
        </a:solidFill>
      </dgm:spPr>
      <dgm:t>
        <a:bodyPr/>
        <a:lstStyle/>
        <a:p>
          <a:endParaRPr lang="da-DK"/>
        </a:p>
      </dgm:t>
    </dgm:pt>
    <dgm:pt modelId="{9C9E3B96-30C9-429F-A963-661FB315274D}" type="pres">
      <dgm:prSet presAssocID="{E72AE1FB-B252-4A66-A223-5B3EB7169887}" presName="diagram" presStyleCnt="0">
        <dgm:presLayoutVars>
          <dgm:dir/>
          <dgm:resizeHandles val="exact"/>
        </dgm:presLayoutVars>
      </dgm:prSet>
      <dgm:spPr/>
    </dgm:pt>
    <dgm:pt modelId="{E56ADA2C-D9FC-4244-B1D0-0A383CD0C4E6}" type="pres">
      <dgm:prSet presAssocID="{80F74A6A-B78F-452A-A9A2-0ACA3FFBF182}" presName="node" presStyleLbl="node1" presStyleIdx="0" presStyleCnt="2">
        <dgm:presLayoutVars>
          <dgm:bulletEnabled val="1"/>
        </dgm:presLayoutVars>
      </dgm:prSet>
      <dgm:spPr/>
    </dgm:pt>
    <dgm:pt modelId="{A6468774-1997-4BCE-A9C4-F239783D8182}" type="pres">
      <dgm:prSet presAssocID="{2BB4C524-3FCE-4B42-BFB0-6643679A6418}" presName="sibTrans" presStyleLbl="sibTrans2D1" presStyleIdx="0" presStyleCnt="1"/>
      <dgm:spPr/>
    </dgm:pt>
    <dgm:pt modelId="{7A56D6FF-5122-4887-BBA4-05A870A6ED54}" type="pres">
      <dgm:prSet presAssocID="{2BB4C524-3FCE-4B42-BFB0-6643679A6418}" presName="connectorText" presStyleLbl="sibTrans2D1" presStyleIdx="0" presStyleCnt="1"/>
      <dgm:spPr/>
    </dgm:pt>
    <dgm:pt modelId="{09BA8F76-777D-4C4F-8643-B99F851460DA}" type="pres">
      <dgm:prSet presAssocID="{F4C8A060-631A-4C2D-80B4-84621E5016F7}" presName="node" presStyleLbl="node1" presStyleIdx="1" presStyleCnt="2">
        <dgm:presLayoutVars>
          <dgm:bulletEnabled val="1"/>
        </dgm:presLayoutVars>
      </dgm:prSet>
      <dgm:spPr/>
    </dgm:pt>
  </dgm:ptLst>
  <dgm:cxnLst>
    <dgm:cxn modelId="{1C9F0A18-B2BE-4926-9D84-1431EC540B35}" type="presOf" srcId="{E72AE1FB-B252-4A66-A223-5B3EB7169887}" destId="{9C9E3B96-30C9-429F-A963-661FB315274D}" srcOrd="0" destOrd="0" presId="urn:microsoft.com/office/officeart/2005/8/layout/process5"/>
    <dgm:cxn modelId="{2F393728-B820-410C-892D-7B16B64E95C2}" type="presOf" srcId="{2BB4C524-3FCE-4B42-BFB0-6643679A6418}" destId="{7A56D6FF-5122-4887-BBA4-05A870A6ED54}" srcOrd="1" destOrd="0" presId="urn:microsoft.com/office/officeart/2005/8/layout/process5"/>
    <dgm:cxn modelId="{99AEC87B-743F-4EFD-8090-F3226E749EF2}" srcId="{E72AE1FB-B252-4A66-A223-5B3EB7169887}" destId="{80F74A6A-B78F-452A-A9A2-0ACA3FFBF182}" srcOrd="0" destOrd="0" parTransId="{0E8C707C-48F1-4F3F-9D04-E8B345515072}" sibTransId="{2BB4C524-3FCE-4B42-BFB0-6643679A6418}"/>
    <dgm:cxn modelId="{251E35BE-5BA7-4068-AD64-2797F96A0261}" type="presOf" srcId="{F4C8A060-631A-4C2D-80B4-84621E5016F7}" destId="{09BA8F76-777D-4C4F-8643-B99F851460DA}" srcOrd="0" destOrd="0" presId="urn:microsoft.com/office/officeart/2005/8/layout/process5"/>
    <dgm:cxn modelId="{6C3608DF-506D-47EE-95FF-FE6899615384}" type="presOf" srcId="{2BB4C524-3FCE-4B42-BFB0-6643679A6418}" destId="{A6468774-1997-4BCE-A9C4-F239783D8182}" srcOrd="0" destOrd="0" presId="urn:microsoft.com/office/officeart/2005/8/layout/process5"/>
    <dgm:cxn modelId="{743AACE5-4248-439C-9FB8-1D14210890B4}" type="presOf" srcId="{80F74A6A-B78F-452A-A9A2-0ACA3FFBF182}" destId="{E56ADA2C-D9FC-4244-B1D0-0A383CD0C4E6}" srcOrd="0" destOrd="0" presId="urn:microsoft.com/office/officeart/2005/8/layout/process5"/>
    <dgm:cxn modelId="{C41B71E8-0248-4898-8F21-4733EEA45B64}" srcId="{E72AE1FB-B252-4A66-A223-5B3EB7169887}" destId="{F4C8A060-631A-4C2D-80B4-84621E5016F7}" srcOrd="1" destOrd="0" parTransId="{F6C563ED-884F-4FE7-8582-4D3051E51AA6}" sibTransId="{7C842054-DD4F-4DAF-BFBD-0F270B6E4AF6}"/>
    <dgm:cxn modelId="{E2766300-56D8-416D-BD28-60370D9856BC}" type="presParOf" srcId="{9C9E3B96-30C9-429F-A963-661FB315274D}" destId="{E56ADA2C-D9FC-4244-B1D0-0A383CD0C4E6}" srcOrd="0" destOrd="0" presId="urn:microsoft.com/office/officeart/2005/8/layout/process5"/>
    <dgm:cxn modelId="{20D9E4BC-A7AE-419E-A341-30BBD8BFC76C}" type="presParOf" srcId="{9C9E3B96-30C9-429F-A963-661FB315274D}" destId="{A6468774-1997-4BCE-A9C4-F239783D8182}" srcOrd="1" destOrd="0" presId="urn:microsoft.com/office/officeart/2005/8/layout/process5"/>
    <dgm:cxn modelId="{AB5D23F4-0AED-48DC-9A08-467C2270C787}" type="presParOf" srcId="{A6468774-1997-4BCE-A9C4-F239783D8182}" destId="{7A56D6FF-5122-4887-BBA4-05A870A6ED54}" srcOrd="0" destOrd="0" presId="urn:microsoft.com/office/officeart/2005/8/layout/process5"/>
    <dgm:cxn modelId="{BA64EF1A-FA05-4873-8E15-C5125B854D64}" type="presParOf" srcId="{9C9E3B96-30C9-429F-A963-661FB315274D}" destId="{09BA8F76-777D-4C4F-8643-B99F851460DA}" srcOrd="2" destOrd="0" presId="urn:microsoft.com/office/officeart/2005/8/layout/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AE1FB-B252-4A66-A223-5B3EB716988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0F74A6A-B78F-452A-A9A2-0ACA3FFBF182}">
      <dgm:prSet phldrT="[Tekst]"/>
      <dgm:spPr>
        <a:solidFill>
          <a:srgbClr val="00B050"/>
        </a:solidFill>
      </dgm:spPr>
      <dgm:t>
        <a:bodyPr/>
        <a:lstStyle/>
        <a:p>
          <a:r>
            <a:rPr lang="da-DK" dirty="0"/>
            <a:t>Adm. offentliggør ansøgningsmulighed</a:t>
          </a:r>
        </a:p>
      </dgm:t>
    </dgm:pt>
    <dgm:pt modelId="{0E8C707C-48F1-4F3F-9D04-E8B345515072}" type="parTrans" cxnId="{99AEC87B-743F-4EFD-8090-F3226E749EF2}">
      <dgm:prSet/>
      <dgm:spPr/>
      <dgm:t>
        <a:bodyPr/>
        <a:lstStyle/>
        <a:p>
          <a:endParaRPr lang="da-DK"/>
        </a:p>
      </dgm:t>
    </dgm:pt>
    <dgm:pt modelId="{2BB4C524-3FCE-4B42-BFB0-6643679A6418}" type="sibTrans" cxnId="{99AEC87B-743F-4EFD-8090-F3226E749EF2}">
      <dgm:prSet/>
      <dgm:spPr>
        <a:solidFill>
          <a:srgbClr val="92D050"/>
        </a:solidFill>
      </dgm:spPr>
      <dgm:t>
        <a:bodyPr/>
        <a:lstStyle/>
        <a:p>
          <a:endParaRPr lang="da-DK"/>
        </a:p>
      </dgm:t>
    </dgm:pt>
    <dgm:pt modelId="{F4C8A060-631A-4C2D-80B4-84621E5016F7}">
      <dgm:prSet phldrT="[Tekst]"/>
      <dgm:spPr>
        <a:solidFill>
          <a:srgbClr val="00B050"/>
        </a:solidFill>
      </dgm:spPr>
      <dgm:t>
        <a:bodyPr/>
        <a:lstStyle/>
        <a:p>
          <a:r>
            <a:rPr lang="da-DK" dirty="0"/>
            <a:t>Adm. holder sammen med DR offentligt møde for at understøtte mulige projekter</a:t>
          </a:r>
        </a:p>
      </dgm:t>
    </dgm:pt>
    <dgm:pt modelId="{F6C563ED-884F-4FE7-8582-4D3051E51AA6}" type="parTrans" cxnId="{C41B71E8-0248-4898-8F21-4733EEA45B64}">
      <dgm:prSet/>
      <dgm:spPr/>
      <dgm:t>
        <a:bodyPr/>
        <a:lstStyle/>
        <a:p>
          <a:endParaRPr lang="da-DK"/>
        </a:p>
      </dgm:t>
    </dgm:pt>
    <dgm:pt modelId="{7C842054-DD4F-4DAF-BFBD-0F270B6E4AF6}" type="sibTrans" cxnId="{C41B71E8-0248-4898-8F21-4733EEA45B64}">
      <dgm:prSet/>
      <dgm:spPr>
        <a:solidFill>
          <a:srgbClr val="92D050"/>
        </a:solidFill>
      </dgm:spPr>
      <dgm:t>
        <a:bodyPr/>
        <a:lstStyle/>
        <a:p>
          <a:endParaRPr lang="da-DK"/>
        </a:p>
      </dgm:t>
    </dgm:pt>
    <dgm:pt modelId="{23EB0FF9-48AB-44E0-9A59-ED3549B1C152}">
      <dgm:prSet phldrT="[Tekst]"/>
      <dgm:spPr>
        <a:solidFill>
          <a:srgbClr val="00B050"/>
        </a:solidFill>
      </dgm:spPr>
      <dgm:t>
        <a:bodyPr/>
        <a:lstStyle/>
        <a:p>
          <a:r>
            <a:rPr lang="da-DK" dirty="0"/>
            <a:t>Adm. understøtter den </a:t>
          </a:r>
          <a:r>
            <a:rPr lang="da-DK"/>
            <a:t>enkelte ansøger</a:t>
          </a:r>
          <a:endParaRPr lang="da-DK" dirty="0"/>
        </a:p>
      </dgm:t>
    </dgm:pt>
    <dgm:pt modelId="{697A4568-C252-4146-B624-78C586AB84C5}" type="parTrans" cxnId="{5AABC2D5-4610-4785-ACE2-8B00596014E1}">
      <dgm:prSet/>
      <dgm:spPr/>
      <dgm:t>
        <a:bodyPr/>
        <a:lstStyle/>
        <a:p>
          <a:endParaRPr lang="da-DK"/>
        </a:p>
      </dgm:t>
    </dgm:pt>
    <dgm:pt modelId="{77BBBE75-2801-4207-AAAC-C825FFD90A15}" type="sibTrans" cxnId="{5AABC2D5-4610-4785-ACE2-8B00596014E1}">
      <dgm:prSet/>
      <dgm:spPr>
        <a:solidFill>
          <a:srgbClr val="92D050"/>
        </a:solidFill>
      </dgm:spPr>
      <dgm:t>
        <a:bodyPr/>
        <a:lstStyle/>
        <a:p>
          <a:endParaRPr lang="da-DK"/>
        </a:p>
      </dgm:t>
    </dgm:pt>
    <dgm:pt modelId="{5257358F-A49B-4966-B33B-AFBB6F211EB0}">
      <dgm:prSet phldrT="[Tekst]"/>
      <dgm:spPr>
        <a:solidFill>
          <a:srgbClr val="00B050"/>
        </a:solidFill>
      </dgm:spPr>
      <dgm:t>
        <a:bodyPr/>
        <a:lstStyle/>
        <a:p>
          <a:r>
            <a:rPr lang="da-DK" dirty="0"/>
            <a:t>Adm. modtager ansøgninger og hører distriktsrådet</a:t>
          </a:r>
        </a:p>
      </dgm:t>
    </dgm:pt>
    <dgm:pt modelId="{17614F1A-4C95-4BB5-B4CC-D2FBBC9C552D}" type="parTrans" cxnId="{9B3E8FCB-063B-4016-9D0A-EDD6284B1214}">
      <dgm:prSet/>
      <dgm:spPr/>
      <dgm:t>
        <a:bodyPr/>
        <a:lstStyle/>
        <a:p>
          <a:endParaRPr lang="da-DK"/>
        </a:p>
      </dgm:t>
    </dgm:pt>
    <dgm:pt modelId="{CC783E3C-127E-412B-9725-D44BDB9D376A}" type="sibTrans" cxnId="{9B3E8FCB-063B-4016-9D0A-EDD6284B1214}">
      <dgm:prSet/>
      <dgm:spPr>
        <a:solidFill>
          <a:srgbClr val="92D050"/>
        </a:solidFill>
      </dgm:spPr>
      <dgm:t>
        <a:bodyPr/>
        <a:lstStyle/>
        <a:p>
          <a:endParaRPr lang="da-DK"/>
        </a:p>
      </dgm:t>
    </dgm:pt>
    <dgm:pt modelId="{F26D53E3-8AA8-4BE4-B1EE-3F84240F2BE4}">
      <dgm:prSet phldrT="[Tekst]"/>
      <dgm:spPr>
        <a:solidFill>
          <a:srgbClr val="00B050"/>
        </a:solidFill>
      </dgm:spPr>
      <dgm:t>
        <a:bodyPr/>
        <a:lstStyle/>
        <a:p>
          <a:r>
            <a:rPr lang="da-DK" dirty="0"/>
            <a:t>Behandling i Erhvervs- og planudvalget </a:t>
          </a:r>
        </a:p>
      </dgm:t>
    </dgm:pt>
    <dgm:pt modelId="{3223ACDD-F644-4146-B19D-0966FCB51C1C}" type="parTrans" cxnId="{C8C46596-3BAD-44D3-9A40-5C925625B076}">
      <dgm:prSet/>
      <dgm:spPr/>
      <dgm:t>
        <a:bodyPr/>
        <a:lstStyle/>
        <a:p>
          <a:endParaRPr lang="da-DK"/>
        </a:p>
      </dgm:t>
    </dgm:pt>
    <dgm:pt modelId="{F609598E-BB95-40D4-B5D2-231F798247FD}" type="sibTrans" cxnId="{C8C46596-3BAD-44D3-9A40-5C925625B076}">
      <dgm:prSet/>
      <dgm:spPr/>
      <dgm:t>
        <a:bodyPr/>
        <a:lstStyle/>
        <a:p>
          <a:endParaRPr lang="da-DK"/>
        </a:p>
      </dgm:t>
    </dgm:pt>
    <dgm:pt modelId="{F591D18E-C37E-488A-8077-DFF90142432F}">
      <dgm:prSet phldrT="[Tekst]"/>
      <dgm:spPr>
        <a:solidFill>
          <a:srgbClr val="00B050"/>
        </a:solidFill>
      </dgm:spPr>
      <dgm:t>
        <a:bodyPr/>
        <a:lstStyle/>
        <a:p>
          <a:r>
            <a:rPr lang="da-DK" dirty="0"/>
            <a:t>SG behandler og indstiller projekter til Erhvervs- og planudvalget</a:t>
          </a:r>
        </a:p>
      </dgm:t>
    </dgm:pt>
    <dgm:pt modelId="{E0053506-D6DA-460B-AA4A-7D0421D12C47}" type="parTrans" cxnId="{53CC13DB-F089-4C6D-8C92-5833A9981B04}">
      <dgm:prSet/>
      <dgm:spPr/>
      <dgm:t>
        <a:bodyPr/>
        <a:lstStyle/>
        <a:p>
          <a:endParaRPr lang="da-DK"/>
        </a:p>
      </dgm:t>
    </dgm:pt>
    <dgm:pt modelId="{8C783881-FAF3-42B5-A2C7-9A1ADD83CFF8}" type="sibTrans" cxnId="{53CC13DB-F089-4C6D-8C92-5833A9981B04}">
      <dgm:prSet/>
      <dgm:spPr>
        <a:solidFill>
          <a:srgbClr val="92D050"/>
        </a:solidFill>
      </dgm:spPr>
      <dgm:t>
        <a:bodyPr/>
        <a:lstStyle/>
        <a:p>
          <a:endParaRPr lang="da-DK"/>
        </a:p>
      </dgm:t>
    </dgm:pt>
    <dgm:pt modelId="{9C9E3B96-30C9-429F-A963-661FB315274D}" type="pres">
      <dgm:prSet presAssocID="{E72AE1FB-B252-4A66-A223-5B3EB7169887}" presName="diagram" presStyleCnt="0">
        <dgm:presLayoutVars>
          <dgm:dir/>
          <dgm:resizeHandles val="exact"/>
        </dgm:presLayoutVars>
      </dgm:prSet>
      <dgm:spPr/>
    </dgm:pt>
    <dgm:pt modelId="{E56ADA2C-D9FC-4244-B1D0-0A383CD0C4E6}" type="pres">
      <dgm:prSet presAssocID="{80F74A6A-B78F-452A-A9A2-0ACA3FFBF182}" presName="node" presStyleLbl="node1" presStyleIdx="0" presStyleCnt="6">
        <dgm:presLayoutVars>
          <dgm:bulletEnabled val="1"/>
        </dgm:presLayoutVars>
      </dgm:prSet>
      <dgm:spPr/>
    </dgm:pt>
    <dgm:pt modelId="{A6468774-1997-4BCE-A9C4-F239783D8182}" type="pres">
      <dgm:prSet presAssocID="{2BB4C524-3FCE-4B42-BFB0-6643679A6418}" presName="sibTrans" presStyleLbl="sibTrans2D1" presStyleIdx="0" presStyleCnt="5"/>
      <dgm:spPr/>
    </dgm:pt>
    <dgm:pt modelId="{7A56D6FF-5122-4887-BBA4-05A870A6ED54}" type="pres">
      <dgm:prSet presAssocID="{2BB4C524-3FCE-4B42-BFB0-6643679A6418}" presName="connectorText" presStyleLbl="sibTrans2D1" presStyleIdx="0" presStyleCnt="5"/>
      <dgm:spPr/>
    </dgm:pt>
    <dgm:pt modelId="{09BA8F76-777D-4C4F-8643-B99F851460DA}" type="pres">
      <dgm:prSet presAssocID="{F4C8A060-631A-4C2D-80B4-84621E5016F7}" presName="node" presStyleLbl="node1" presStyleIdx="1" presStyleCnt="6">
        <dgm:presLayoutVars>
          <dgm:bulletEnabled val="1"/>
        </dgm:presLayoutVars>
      </dgm:prSet>
      <dgm:spPr/>
    </dgm:pt>
    <dgm:pt modelId="{E367C022-2D53-42F6-B7C3-953F874A4EA9}" type="pres">
      <dgm:prSet presAssocID="{7C842054-DD4F-4DAF-BFBD-0F270B6E4AF6}" presName="sibTrans" presStyleLbl="sibTrans2D1" presStyleIdx="1" presStyleCnt="5"/>
      <dgm:spPr/>
    </dgm:pt>
    <dgm:pt modelId="{B19EC799-44AE-4DA7-9CF7-03E9ACDABC6F}" type="pres">
      <dgm:prSet presAssocID="{7C842054-DD4F-4DAF-BFBD-0F270B6E4AF6}" presName="connectorText" presStyleLbl="sibTrans2D1" presStyleIdx="1" presStyleCnt="5"/>
      <dgm:spPr/>
    </dgm:pt>
    <dgm:pt modelId="{6FBF6F6E-6752-466A-AB5C-573F76D29BC4}" type="pres">
      <dgm:prSet presAssocID="{23EB0FF9-48AB-44E0-9A59-ED3549B1C152}" presName="node" presStyleLbl="node1" presStyleIdx="2" presStyleCnt="6">
        <dgm:presLayoutVars>
          <dgm:bulletEnabled val="1"/>
        </dgm:presLayoutVars>
      </dgm:prSet>
      <dgm:spPr/>
    </dgm:pt>
    <dgm:pt modelId="{FCAB66FA-B246-4D8A-AAF9-1A332CD5F5B3}" type="pres">
      <dgm:prSet presAssocID="{77BBBE75-2801-4207-AAAC-C825FFD90A15}" presName="sibTrans" presStyleLbl="sibTrans2D1" presStyleIdx="2" presStyleCnt="5"/>
      <dgm:spPr/>
    </dgm:pt>
    <dgm:pt modelId="{F69DFBF5-D05A-428E-B5C3-43F668C46242}" type="pres">
      <dgm:prSet presAssocID="{77BBBE75-2801-4207-AAAC-C825FFD90A15}" presName="connectorText" presStyleLbl="sibTrans2D1" presStyleIdx="2" presStyleCnt="5"/>
      <dgm:spPr/>
    </dgm:pt>
    <dgm:pt modelId="{9CBAFE4C-0BD0-4926-95DF-DC340C5E11E4}" type="pres">
      <dgm:prSet presAssocID="{5257358F-A49B-4966-B33B-AFBB6F211EB0}" presName="node" presStyleLbl="node1" presStyleIdx="3" presStyleCnt="6">
        <dgm:presLayoutVars>
          <dgm:bulletEnabled val="1"/>
        </dgm:presLayoutVars>
      </dgm:prSet>
      <dgm:spPr/>
    </dgm:pt>
    <dgm:pt modelId="{D299A502-DEE8-45C6-821B-E32DCAB0C090}" type="pres">
      <dgm:prSet presAssocID="{CC783E3C-127E-412B-9725-D44BDB9D376A}" presName="sibTrans" presStyleLbl="sibTrans2D1" presStyleIdx="3" presStyleCnt="5"/>
      <dgm:spPr/>
    </dgm:pt>
    <dgm:pt modelId="{6436B5D6-5E8D-416A-8641-48FAABD495DA}" type="pres">
      <dgm:prSet presAssocID="{CC783E3C-127E-412B-9725-D44BDB9D376A}" presName="connectorText" presStyleLbl="sibTrans2D1" presStyleIdx="3" presStyleCnt="5"/>
      <dgm:spPr/>
    </dgm:pt>
    <dgm:pt modelId="{B7316B1C-462E-4D0F-8DBB-54AA44C7BE6A}" type="pres">
      <dgm:prSet presAssocID="{F591D18E-C37E-488A-8077-DFF90142432F}" presName="node" presStyleLbl="node1" presStyleIdx="4" presStyleCnt="6">
        <dgm:presLayoutVars>
          <dgm:bulletEnabled val="1"/>
        </dgm:presLayoutVars>
      </dgm:prSet>
      <dgm:spPr/>
    </dgm:pt>
    <dgm:pt modelId="{571B01F4-ED6C-4082-8514-AB1AA979DE61}" type="pres">
      <dgm:prSet presAssocID="{8C783881-FAF3-42B5-A2C7-9A1ADD83CFF8}" presName="sibTrans" presStyleLbl="sibTrans2D1" presStyleIdx="4" presStyleCnt="5"/>
      <dgm:spPr/>
    </dgm:pt>
    <dgm:pt modelId="{F6234A9C-F9F3-4165-BEC9-4DC26E4CE9E2}" type="pres">
      <dgm:prSet presAssocID="{8C783881-FAF3-42B5-A2C7-9A1ADD83CFF8}" presName="connectorText" presStyleLbl="sibTrans2D1" presStyleIdx="4" presStyleCnt="5"/>
      <dgm:spPr/>
    </dgm:pt>
    <dgm:pt modelId="{1EEB399A-5998-4736-B58A-115F0B854C63}" type="pres">
      <dgm:prSet presAssocID="{F26D53E3-8AA8-4BE4-B1EE-3F84240F2BE4}" presName="node" presStyleLbl="node1" presStyleIdx="5" presStyleCnt="6">
        <dgm:presLayoutVars>
          <dgm:bulletEnabled val="1"/>
        </dgm:presLayoutVars>
      </dgm:prSet>
      <dgm:spPr/>
    </dgm:pt>
  </dgm:ptLst>
  <dgm:cxnLst>
    <dgm:cxn modelId="{942D5106-C32D-4B5A-887D-185C139AD7E3}" type="presOf" srcId="{7C842054-DD4F-4DAF-BFBD-0F270B6E4AF6}" destId="{B19EC799-44AE-4DA7-9CF7-03E9ACDABC6F}" srcOrd="1" destOrd="0" presId="urn:microsoft.com/office/officeart/2005/8/layout/process5"/>
    <dgm:cxn modelId="{A0FD8408-A35D-47CD-AF5D-5C9AEDDAAB82}" type="presOf" srcId="{CC783E3C-127E-412B-9725-D44BDB9D376A}" destId="{D299A502-DEE8-45C6-821B-E32DCAB0C090}" srcOrd="0" destOrd="0" presId="urn:microsoft.com/office/officeart/2005/8/layout/process5"/>
    <dgm:cxn modelId="{535AFA0F-78C0-41EA-A57F-D3184F753082}" type="presOf" srcId="{77BBBE75-2801-4207-AAAC-C825FFD90A15}" destId="{FCAB66FA-B246-4D8A-AAF9-1A332CD5F5B3}" srcOrd="0" destOrd="0" presId="urn:microsoft.com/office/officeart/2005/8/layout/process5"/>
    <dgm:cxn modelId="{6F0E5816-0FD2-45B2-9BF7-6951E870B1BC}" type="presOf" srcId="{77BBBE75-2801-4207-AAAC-C825FFD90A15}" destId="{F69DFBF5-D05A-428E-B5C3-43F668C46242}" srcOrd="1" destOrd="0" presId="urn:microsoft.com/office/officeart/2005/8/layout/process5"/>
    <dgm:cxn modelId="{1C9F0A18-B2BE-4926-9D84-1431EC540B35}" type="presOf" srcId="{E72AE1FB-B252-4A66-A223-5B3EB7169887}" destId="{9C9E3B96-30C9-429F-A963-661FB315274D}" srcOrd="0" destOrd="0" presId="urn:microsoft.com/office/officeart/2005/8/layout/process5"/>
    <dgm:cxn modelId="{C9F62426-6083-4F28-B2B6-DF8815CF1593}" type="presOf" srcId="{23EB0FF9-48AB-44E0-9A59-ED3549B1C152}" destId="{6FBF6F6E-6752-466A-AB5C-573F76D29BC4}" srcOrd="0" destOrd="0" presId="urn:microsoft.com/office/officeart/2005/8/layout/process5"/>
    <dgm:cxn modelId="{2F393728-B820-410C-892D-7B16B64E95C2}" type="presOf" srcId="{2BB4C524-3FCE-4B42-BFB0-6643679A6418}" destId="{7A56D6FF-5122-4887-BBA4-05A870A6ED54}" srcOrd="1" destOrd="0" presId="urn:microsoft.com/office/officeart/2005/8/layout/process5"/>
    <dgm:cxn modelId="{E521EF4A-FCBE-4D65-B376-1DB6A93C8068}" type="presOf" srcId="{7C842054-DD4F-4DAF-BFBD-0F270B6E4AF6}" destId="{E367C022-2D53-42F6-B7C3-953F874A4EA9}" srcOrd="0" destOrd="0" presId="urn:microsoft.com/office/officeart/2005/8/layout/process5"/>
    <dgm:cxn modelId="{99AEC87B-743F-4EFD-8090-F3226E749EF2}" srcId="{E72AE1FB-B252-4A66-A223-5B3EB7169887}" destId="{80F74A6A-B78F-452A-A9A2-0ACA3FFBF182}" srcOrd="0" destOrd="0" parTransId="{0E8C707C-48F1-4F3F-9D04-E8B345515072}" sibTransId="{2BB4C524-3FCE-4B42-BFB0-6643679A6418}"/>
    <dgm:cxn modelId="{B2C8C689-649B-49A3-B766-35D5F6744F60}" type="presOf" srcId="{F591D18E-C37E-488A-8077-DFF90142432F}" destId="{B7316B1C-462E-4D0F-8DBB-54AA44C7BE6A}" srcOrd="0" destOrd="0" presId="urn:microsoft.com/office/officeart/2005/8/layout/process5"/>
    <dgm:cxn modelId="{C8C46596-3BAD-44D3-9A40-5C925625B076}" srcId="{E72AE1FB-B252-4A66-A223-5B3EB7169887}" destId="{F26D53E3-8AA8-4BE4-B1EE-3F84240F2BE4}" srcOrd="5" destOrd="0" parTransId="{3223ACDD-F644-4146-B19D-0966FCB51C1C}" sibTransId="{F609598E-BB95-40D4-B5D2-231F798247FD}"/>
    <dgm:cxn modelId="{42E5A19F-3C5F-42E8-80AD-51D76EC2AEF7}" type="presOf" srcId="{8C783881-FAF3-42B5-A2C7-9A1ADD83CFF8}" destId="{F6234A9C-F9F3-4165-BEC9-4DC26E4CE9E2}" srcOrd="1" destOrd="0" presId="urn:microsoft.com/office/officeart/2005/8/layout/process5"/>
    <dgm:cxn modelId="{A99EB4A5-1DD5-4690-9D81-D7F378C5090A}" type="presOf" srcId="{8C783881-FAF3-42B5-A2C7-9A1ADD83CFF8}" destId="{571B01F4-ED6C-4082-8514-AB1AA979DE61}" srcOrd="0" destOrd="0" presId="urn:microsoft.com/office/officeart/2005/8/layout/process5"/>
    <dgm:cxn modelId="{230656AB-0E11-4099-A73B-1A7C1962FC66}" type="presOf" srcId="{CC783E3C-127E-412B-9725-D44BDB9D376A}" destId="{6436B5D6-5E8D-416A-8641-48FAABD495DA}" srcOrd="1" destOrd="0" presId="urn:microsoft.com/office/officeart/2005/8/layout/process5"/>
    <dgm:cxn modelId="{593869BD-7A0C-4C23-ADC6-1A0571FCFFEC}" type="presOf" srcId="{5257358F-A49B-4966-B33B-AFBB6F211EB0}" destId="{9CBAFE4C-0BD0-4926-95DF-DC340C5E11E4}" srcOrd="0" destOrd="0" presId="urn:microsoft.com/office/officeart/2005/8/layout/process5"/>
    <dgm:cxn modelId="{251E35BE-5BA7-4068-AD64-2797F96A0261}" type="presOf" srcId="{F4C8A060-631A-4C2D-80B4-84621E5016F7}" destId="{09BA8F76-777D-4C4F-8643-B99F851460DA}" srcOrd="0" destOrd="0" presId="urn:microsoft.com/office/officeart/2005/8/layout/process5"/>
    <dgm:cxn modelId="{2A698CC8-34FC-4707-B5F1-1F54867A1AD8}" type="presOf" srcId="{F26D53E3-8AA8-4BE4-B1EE-3F84240F2BE4}" destId="{1EEB399A-5998-4736-B58A-115F0B854C63}" srcOrd="0" destOrd="0" presId="urn:microsoft.com/office/officeart/2005/8/layout/process5"/>
    <dgm:cxn modelId="{9B3E8FCB-063B-4016-9D0A-EDD6284B1214}" srcId="{E72AE1FB-B252-4A66-A223-5B3EB7169887}" destId="{5257358F-A49B-4966-B33B-AFBB6F211EB0}" srcOrd="3" destOrd="0" parTransId="{17614F1A-4C95-4BB5-B4CC-D2FBBC9C552D}" sibTransId="{CC783E3C-127E-412B-9725-D44BDB9D376A}"/>
    <dgm:cxn modelId="{5AABC2D5-4610-4785-ACE2-8B00596014E1}" srcId="{E72AE1FB-B252-4A66-A223-5B3EB7169887}" destId="{23EB0FF9-48AB-44E0-9A59-ED3549B1C152}" srcOrd="2" destOrd="0" parTransId="{697A4568-C252-4146-B624-78C586AB84C5}" sibTransId="{77BBBE75-2801-4207-AAAC-C825FFD90A15}"/>
    <dgm:cxn modelId="{53CC13DB-F089-4C6D-8C92-5833A9981B04}" srcId="{E72AE1FB-B252-4A66-A223-5B3EB7169887}" destId="{F591D18E-C37E-488A-8077-DFF90142432F}" srcOrd="4" destOrd="0" parTransId="{E0053506-D6DA-460B-AA4A-7D0421D12C47}" sibTransId="{8C783881-FAF3-42B5-A2C7-9A1ADD83CFF8}"/>
    <dgm:cxn modelId="{6C3608DF-506D-47EE-95FF-FE6899615384}" type="presOf" srcId="{2BB4C524-3FCE-4B42-BFB0-6643679A6418}" destId="{A6468774-1997-4BCE-A9C4-F239783D8182}" srcOrd="0" destOrd="0" presId="urn:microsoft.com/office/officeart/2005/8/layout/process5"/>
    <dgm:cxn modelId="{743AACE5-4248-439C-9FB8-1D14210890B4}" type="presOf" srcId="{80F74A6A-B78F-452A-A9A2-0ACA3FFBF182}" destId="{E56ADA2C-D9FC-4244-B1D0-0A383CD0C4E6}" srcOrd="0" destOrd="0" presId="urn:microsoft.com/office/officeart/2005/8/layout/process5"/>
    <dgm:cxn modelId="{C41B71E8-0248-4898-8F21-4733EEA45B64}" srcId="{E72AE1FB-B252-4A66-A223-5B3EB7169887}" destId="{F4C8A060-631A-4C2D-80B4-84621E5016F7}" srcOrd="1" destOrd="0" parTransId="{F6C563ED-884F-4FE7-8582-4D3051E51AA6}" sibTransId="{7C842054-DD4F-4DAF-BFBD-0F270B6E4AF6}"/>
    <dgm:cxn modelId="{E2766300-56D8-416D-BD28-60370D9856BC}" type="presParOf" srcId="{9C9E3B96-30C9-429F-A963-661FB315274D}" destId="{E56ADA2C-D9FC-4244-B1D0-0A383CD0C4E6}" srcOrd="0" destOrd="0" presId="urn:microsoft.com/office/officeart/2005/8/layout/process5"/>
    <dgm:cxn modelId="{20D9E4BC-A7AE-419E-A341-30BBD8BFC76C}" type="presParOf" srcId="{9C9E3B96-30C9-429F-A963-661FB315274D}" destId="{A6468774-1997-4BCE-A9C4-F239783D8182}" srcOrd="1" destOrd="0" presId="urn:microsoft.com/office/officeart/2005/8/layout/process5"/>
    <dgm:cxn modelId="{AB5D23F4-0AED-48DC-9A08-467C2270C787}" type="presParOf" srcId="{A6468774-1997-4BCE-A9C4-F239783D8182}" destId="{7A56D6FF-5122-4887-BBA4-05A870A6ED54}" srcOrd="0" destOrd="0" presId="urn:microsoft.com/office/officeart/2005/8/layout/process5"/>
    <dgm:cxn modelId="{BA64EF1A-FA05-4873-8E15-C5125B854D64}" type="presParOf" srcId="{9C9E3B96-30C9-429F-A963-661FB315274D}" destId="{09BA8F76-777D-4C4F-8643-B99F851460DA}" srcOrd="2" destOrd="0" presId="urn:microsoft.com/office/officeart/2005/8/layout/process5"/>
    <dgm:cxn modelId="{F93CC0D4-93A5-4251-A8C7-D0ECC7579627}" type="presParOf" srcId="{9C9E3B96-30C9-429F-A963-661FB315274D}" destId="{E367C022-2D53-42F6-B7C3-953F874A4EA9}" srcOrd="3" destOrd="0" presId="urn:microsoft.com/office/officeart/2005/8/layout/process5"/>
    <dgm:cxn modelId="{08D4B2E6-00D5-40D2-9D9F-B7DEF432565E}" type="presParOf" srcId="{E367C022-2D53-42F6-B7C3-953F874A4EA9}" destId="{B19EC799-44AE-4DA7-9CF7-03E9ACDABC6F}" srcOrd="0" destOrd="0" presId="urn:microsoft.com/office/officeart/2005/8/layout/process5"/>
    <dgm:cxn modelId="{86E84B17-1A4A-4961-AEDC-87F97081831B}" type="presParOf" srcId="{9C9E3B96-30C9-429F-A963-661FB315274D}" destId="{6FBF6F6E-6752-466A-AB5C-573F76D29BC4}" srcOrd="4" destOrd="0" presId="urn:microsoft.com/office/officeart/2005/8/layout/process5"/>
    <dgm:cxn modelId="{E42277EA-AAC1-4CA5-BFF4-FD816C1B6982}" type="presParOf" srcId="{9C9E3B96-30C9-429F-A963-661FB315274D}" destId="{FCAB66FA-B246-4D8A-AAF9-1A332CD5F5B3}" srcOrd="5" destOrd="0" presId="urn:microsoft.com/office/officeart/2005/8/layout/process5"/>
    <dgm:cxn modelId="{70E994AB-FC7E-4578-8658-347011022E8C}" type="presParOf" srcId="{FCAB66FA-B246-4D8A-AAF9-1A332CD5F5B3}" destId="{F69DFBF5-D05A-428E-B5C3-43F668C46242}" srcOrd="0" destOrd="0" presId="urn:microsoft.com/office/officeart/2005/8/layout/process5"/>
    <dgm:cxn modelId="{77C11F54-F92E-4BF3-B53C-7493A074CBE9}" type="presParOf" srcId="{9C9E3B96-30C9-429F-A963-661FB315274D}" destId="{9CBAFE4C-0BD0-4926-95DF-DC340C5E11E4}" srcOrd="6" destOrd="0" presId="urn:microsoft.com/office/officeart/2005/8/layout/process5"/>
    <dgm:cxn modelId="{F283585B-123C-4AF3-B25D-515B0F66ADC5}" type="presParOf" srcId="{9C9E3B96-30C9-429F-A963-661FB315274D}" destId="{D299A502-DEE8-45C6-821B-E32DCAB0C090}" srcOrd="7" destOrd="0" presId="urn:microsoft.com/office/officeart/2005/8/layout/process5"/>
    <dgm:cxn modelId="{2D261BED-28B3-4DEA-9FD6-6263BEB06FDD}" type="presParOf" srcId="{D299A502-DEE8-45C6-821B-E32DCAB0C090}" destId="{6436B5D6-5E8D-416A-8641-48FAABD495DA}" srcOrd="0" destOrd="0" presId="urn:microsoft.com/office/officeart/2005/8/layout/process5"/>
    <dgm:cxn modelId="{675C046F-728D-48B7-A62E-4BF38AB067AD}" type="presParOf" srcId="{9C9E3B96-30C9-429F-A963-661FB315274D}" destId="{B7316B1C-462E-4D0F-8DBB-54AA44C7BE6A}" srcOrd="8" destOrd="0" presId="urn:microsoft.com/office/officeart/2005/8/layout/process5"/>
    <dgm:cxn modelId="{597CFA91-4109-4C0F-A628-19E5F9A50D4C}" type="presParOf" srcId="{9C9E3B96-30C9-429F-A963-661FB315274D}" destId="{571B01F4-ED6C-4082-8514-AB1AA979DE61}" srcOrd="9" destOrd="0" presId="urn:microsoft.com/office/officeart/2005/8/layout/process5"/>
    <dgm:cxn modelId="{D2A8562C-C9E8-437C-9A6D-5DCDDB76A5F6}" type="presParOf" srcId="{571B01F4-ED6C-4082-8514-AB1AA979DE61}" destId="{F6234A9C-F9F3-4165-BEC9-4DC26E4CE9E2}" srcOrd="0" destOrd="0" presId="urn:microsoft.com/office/officeart/2005/8/layout/process5"/>
    <dgm:cxn modelId="{FDC71BB0-09E0-471F-A140-6DCC1BFD33A3}" type="presParOf" srcId="{9C9E3B96-30C9-429F-A963-661FB315274D}" destId="{1EEB399A-5998-4736-B58A-115F0B854C6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ADA2C-D9FC-4244-B1D0-0A383CD0C4E6}">
      <dsp:nvSpPr>
        <dsp:cNvPr id="0" name=""/>
        <dsp:cNvSpPr/>
      </dsp:nvSpPr>
      <dsp:spPr>
        <a:xfrm>
          <a:off x="1423118" y="446"/>
          <a:ext cx="2362962" cy="141777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SG, DR &amp; borgergrupper orienteres</a:t>
          </a:r>
        </a:p>
      </dsp:txBody>
      <dsp:txXfrm>
        <a:off x="1464643" y="41971"/>
        <a:ext cx="2279912" cy="1334727"/>
      </dsp:txXfrm>
    </dsp:sp>
    <dsp:sp modelId="{A6468774-1997-4BCE-A9C4-F239783D8182}">
      <dsp:nvSpPr>
        <dsp:cNvPr id="0" name=""/>
        <dsp:cNvSpPr/>
      </dsp:nvSpPr>
      <dsp:spPr>
        <a:xfrm rot="5400000">
          <a:off x="2354125" y="1583630"/>
          <a:ext cx="500948" cy="586014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/>
        </a:p>
      </dsp:txBody>
      <dsp:txXfrm rot="-5400000">
        <a:off x="2428795" y="1626163"/>
        <a:ext cx="351608" cy="350664"/>
      </dsp:txXfrm>
    </dsp:sp>
    <dsp:sp modelId="{09BA8F76-777D-4C4F-8643-B99F851460DA}">
      <dsp:nvSpPr>
        <dsp:cNvPr id="0" name=""/>
        <dsp:cNvSpPr/>
      </dsp:nvSpPr>
      <dsp:spPr>
        <a:xfrm>
          <a:off x="1423118" y="2363408"/>
          <a:ext cx="2362962" cy="141777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SG-formand, Adm., DR, borgergrupper &amp; LAG holder møde om proces</a:t>
          </a:r>
        </a:p>
      </dsp:txBody>
      <dsp:txXfrm>
        <a:off x="1464643" y="2404933"/>
        <a:ext cx="2279912" cy="1334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ADA2C-D9FC-4244-B1D0-0A383CD0C4E6}">
      <dsp:nvSpPr>
        <dsp:cNvPr id="0" name=""/>
        <dsp:cNvSpPr/>
      </dsp:nvSpPr>
      <dsp:spPr>
        <a:xfrm>
          <a:off x="8291" y="313525"/>
          <a:ext cx="2478303" cy="14869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Adm. offentliggør ansøgningsmulighed</a:t>
          </a:r>
        </a:p>
      </dsp:txBody>
      <dsp:txXfrm>
        <a:off x="51843" y="357077"/>
        <a:ext cx="2391199" cy="1399877"/>
      </dsp:txXfrm>
    </dsp:sp>
    <dsp:sp modelId="{A6468774-1997-4BCE-A9C4-F239783D8182}">
      <dsp:nvSpPr>
        <dsp:cNvPr id="0" name=""/>
        <dsp:cNvSpPr/>
      </dsp:nvSpPr>
      <dsp:spPr>
        <a:xfrm>
          <a:off x="2704685" y="749707"/>
          <a:ext cx="525400" cy="61461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500" kern="1200"/>
        </a:p>
      </dsp:txBody>
      <dsp:txXfrm>
        <a:off x="2704685" y="872631"/>
        <a:ext cx="367780" cy="368771"/>
      </dsp:txXfrm>
    </dsp:sp>
    <dsp:sp modelId="{09BA8F76-777D-4C4F-8643-B99F851460DA}">
      <dsp:nvSpPr>
        <dsp:cNvPr id="0" name=""/>
        <dsp:cNvSpPr/>
      </dsp:nvSpPr>
      <dsp:spPr>
        <a:xfrm>
          <a:off x="3477916" y="313525"/>
          <a:ext cx="2478303" cy="14869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Adm. holder sammen med DR offentligt møde for at understøtte mulige projekter</a:t>
          </a:r>
        </a:p>
      </dsp:txBody>
      <dsp:txXfrm>
        <a:off x="3521468" y="357077"/>
        <a:ext cx="2391199" cy="1399877"/>
      </dsp:txXfrm>
    </dsp:sp>
    <dsp:sp modelId="{E367C022-2D53-42F6-B7C3-953F874A4EA9}">
      <dsp:nvSpPr>
        <dsp:cNvPr id="0" name=""/>
        <dsp:cNvSpPr/>
      </dsp:nvSpPr>
      <dsp:spPr>
        <a:xfrm>
          <a:off x="6174310" y="749707"/>
          <a:ext cx="525400" cy="61461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500" kern="1200"/>
        </a:p>
      </dsp:txBody>
      <dsp:txXfrm>
        <a:off x="6174310" y="872631"/>
        <a:ext cx="367780" cy="368771"/>
      </dsp:txXfrm>
    </dsp:sp>
    <dsp:sp modelId="{6FBF6F6E-6752-466A-AB5C-573F76D29BC4}">
      <dsp:nvSpPr>
        <dsp:cNvPr id="0" name=""/>
        <dsp:cNvSpPr/>
      </dsp:nvSpPr>
      <dsp:spPr>
        <a:xfrm>
          <a:off x="6947540" y="313525"/>
          <a:ext cx="2478303" cy="14869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Adm. understøtter den </a:t>
          </a:r>
          <a:r>
            <a:rPr lang="da-DK" sz="1900" kern="1200"/>
            <a:t>enkelte ansøger</a:t>
          </a:r>
          <a:endParaRPr lang="da-DK" sz="1900" kern="1200" dirty="0"/>
        </a:p>
      </dsp:txBody>
      <dsp:txXfrm>
        <a:off x="6991092" y="357077"/>
        <a:ext cx="2391199" cy="1399877"/>
      </dsp:txXfrm>
    </dsp:sp>
    <dsp:sp modelId="{FCAB66FA-B246-4D8A-AAF9-1A332CD5F5B3}">
      <dsp:nvSpPr>
        <dsp:cNvPr id="0" name=""/>
        <dsp:cNvSpPr/>
      </dsp:nvSpPr>
      <dsp:spPr>
        <a:xfrm rot="5400000">
          <a:off x="7923992" y="1973989"/>
          <a:ext cx="525400" cy="61461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500" kern="1200"/>
        </a:p>
      </dsp:txBody>
      <dsp:txXfrm rot="-5400000">
        <a:off x="8002307" y="2018598"/>
        <a:ext cx="368771" cy="367780"/>
      </dsp:txXfrm>
    </dsp:sp>
    <dsp:sp modelId="{9CBAFE4C-0BD0-4926-95DF-DC340C5E11E4}">
      <dsp:nvSpPr>
        <dsp:cNvPr id="0" name=""/>
        <dsp:cNvSpPr/>
      </dsp:nvSpPr>
      <dsp:spPr>
        <a:xfrm>
          <a:off x="6947540" y="2791829"/>
          <a:ext cx="2478303" cy="14869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Adm. modtager ansøgninger og hører distriktsrådet</a:t>
          </a:r>
        </a:p>
      </dsp:txBody>
      <dsp:txXfrm>
        <a:off x="6991092" y="2835381"/>
        <a:ext cx="2391199" cy="1399877"/>
      </dsp:txXfrm>
    </dsp:sp>
    <dsp:sp modelId="{D299A502-DEE8-45C6-821B-E32DCAB0C090}">
      <dsp:nvSpPr>
        <dsp:cNvPr id="0" name=""/>
        <dsp:cNvSpPr/>
      </dsp:nvSpPr>
      <dsp:spPr>
        <a:xfrm rot="10800000">
          <a:off x="6204049" y="3228010"/>
          <a:ext cx="525400" cy="61461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500" kern="1200"/>
        </a:p>
      </dsp:txBody>
      <dsp:txXfrm rot="10800000">
        <a:off x="6361669" y="3350934"/>
        <a:ext cx="367780" cy="368771"/>
      </dsp:txXfrm>
    </dsp:sp>
    <dsp:sp modelId="{B7316B1C-462E-4D0F-8DBB-54AA44C7BE6A}">
      <dsp:nvSpPr>
        <dsp:cNvPr id="0" name=""/>
        <dsp:cNvSpPr/>
      </dsp:nvSpPr>
      <dsp:spPr>
        <a:xfrm>
          <a:off x="3477916" y="2791829"/>
          <a:ext cx="2478303" cy="14869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SG behandler og indstiller projekter til Erhvervs- og planudvalget</a:t>
          </a:r>
        </a:p>
      </dsp:txBody>
      <dsp:txXfrm>
        <a:off x="3521468" y="2835381"/>
        <a:ext cx="2391199" cy="1399877"/>
      </dsp:txXfrm>
    </dsp:sp>
    <dsp:sp modelId="{571B01F4-ED6C-4082-8514-AB1AA979DE61}">
      <dsp:nvSpPr>
        <dsp:cNvPr id="0" name=""/>
        <dsp:cNvSpPr/>
      </dsp:nvSpPr>
      <dsp:spPr>
        <a:xfrm rot="10800000">
          <a:off x="2734425" y="3228010"/>
          <a:ext cx="525400" cy="61461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500" kern="1200"/>
        </a:p>
      </dsp:txBody>
      <dsp:txXfrm rot="10800000">
        <a:off x="2892045" y="3350934"/>
        <a:ext cx="367780" cy="368771"/>
      </dsp:txXfrm>
    </dsp:sp>
    <dsp:sp modelId="{1EEB399A-5998-4736-B58A-115F0B854C63}">
      <dsp:nvSpPr>
        <dsp:cNvPr id="0" name=""/>
        <dsp:cNvSpPr/>
      </dsp:nvSpPr>
      <dsp:spPr>
        <a:xfrm>
          <a:off x="8291" y="2791829"/>
          <a:ext cx="2478303" cy="14869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Behandling i Erhvervs- og planudvalget </a:t>
          </a:r>
        </a:p>
      </dsp:txBody>
      <dsp:txXfrm>
        <a:off x="51843" y="2835381"/>
        <a:ext cx="2391199" cy="1399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D9B33-14F9-704F-8B3D-E60DFF4AC798}" type="datetimeFigureOut">
              <a:rPr lang="da-DK" smtClean="0"/>
              <a:t>03-09-2024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83329-3B5C-9341-9C32-6AE44171BC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79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Hvis der er </a:t>
            </a:r>
            <a:r>
              <a:rPr lang="da-DK" sz="1200" dirty="0" err="1"/>
              <a:t>uforbrugte</a:t>
            </a:r>
            <a:r>
              <a:rPr lang="da-DK" sz="1200" dirty="0"/>
              <a:t> midler, kan SG samtidig indstille en proces for behandling af kommende ansøgninger: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Denne proces kan enten være en ny offentlig runde, eller Administrationen kan indstille alternative projekter til styregruppen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83329-3B5C-9341-9C32-6AE44171BCF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138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8E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CAEE960-AD16-F3F1-6CEC-62B8E858BE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262" y="2544197"/>
            <a:ext cx="2106740" cy="431380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0A74A6F-7C13-E0F6-6F9A-967DC0818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75" y="358260"/>
            <a:ext cx="1917103" cy="616889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AE1E0AFD-09D3-F618-3299-834BC36D50F1}"/>
              </a:ext>
            </a:extLst>
          </p:cNvPr>
          <p:cNvGrpSpPr/>
          <p:nvPr userDrawn="1"/>
        </p:nvGrpSpPr>
        <p:grpSpPr>
          <a:xfrm>
            <a:off x="648000" y="3980922"/>
            <a:ext cx="804333" cy="142013"/>
            <a:chOff x="1125132" y="3909470"/>
            <a:chExt cx="1061948" cy="187498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A81B2CE-4E12-B8DA-2085-052261259FC2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D72C725-4CB8-43A5-4200-0DE54563BFBA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821E936-2999-9B10-14E7-52E703A91D19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9C58BC9-7204-8864-0CDF-9180A2E6B85D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873FC5C-5220-6BF7-0B32-99F8DD082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685976"/>
            <a:ext cx="10620000" cy="1548000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1510208-E415-DAFE-DFF3-EED3443EB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3430800"/>
            <a:ext cx="10620000" cy="5508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598157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Primær2">
    <p:bg>
      <p:bgPr>
        <a:solidFill>
          <a:srgbClr val="006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450F106-D5BC-C7AB-EB0C-07B52C0A8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1" y="4715660"/>
            <a:ext cx="1046259" cy="214234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36310C70-B82D-AD42-5114-370DC75629A0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5C4E3AE-63CB-99FC-298F-47A2EE6726E1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D031D37-767F-BB30-D3DE-CD35A3DEE491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643B469-E4A9-3DB5-AC48-B0EE4F14112B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6B1AC59-880D-7217-B34F-0EF9951D8BAD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726891D7-6B63-220B-143E-AE2913379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9117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Primær3">
    <p:bg>
      <p:bgPr>
        <a:solidFill>
          <a:srgbClr val="F9A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0AD882E-16F3-541A-EE8B-A24FE2E29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1" y="4715660"/>
            <a:ext cx="1046259" cy="2142339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4089E425-4D1A-00AA-8920-D127D933E5F0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13F7535-BBA5-347C-D7C9-093F4FF300AC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4063A74-259B-C71A-6661-33CD51199403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057A3FA-3DD3-B4BC-1443-F5C7F209BA78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831D586-9C16-E1DC-F47C-CF1A3E5178C5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2F41229A-B108-C397-7756-7D0A1BB62E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2279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Primær4">
    <p:bg>
      <p:bgPr>
        <a:solidFill>
          <a:srgbClr val="6C8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CDEE32E-42DD-6A0B-DD76-27485AD9E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1" y="4715660"/>
            <a:ext cx="1046259" cy="2142339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6F64EA81-9CA5-F6C9-D945-9F66B1128513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561070B-00F6-CF71-F01B-8717DF43BA82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9F00674-B1C4-3175-2F04-AC173D83446E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8A85997-FA48-ADC5-C4F7-675BCE837179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69E106B-9674-8205-CEB4-EEE6B51BB59E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39C55BA4-2BD0-87F1-72D8-A7A667CAE9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2707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Primær5">
    <p:bg>
      <p:bgPr>
        <a:solidFill>
          <a:srgbClr val="E25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F0D4C2B-D642-E1ED-DF75-0030D2E39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46687" y="4715662"/>
            <a:ext cx="1045313" cy="2142339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DE568422-336E-A728-B373-2C70C6DD6867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8924E4C-89EF-536A-C502-588F0F662835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DE3239C-2924-830F-6D37-F49209558D18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AB3495D-DA2D-9447-95D4-294DCFC5C0BC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C5F6721-1069-11EF-704C-E8FC27A1EEA3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BAD0109E-41E5-799E-E828-3F14DB3602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7284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undære far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23CCE1B-056A-FB34-DDA6-3836B17E57C1}"/>
              </a:ext>
            </a:extLst>
          </p:cNvPr>
          <p:cNvSpPr txBox="1"/>
          <p:nvPr userDrawn="1"/>
        </p:nvSpPr>
        <p:spPr>
          <a:xfrm>
            <a:off x="3588657" y="3059668"/>
            <a:ext cx="50146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200" b="1" dirty="0">
                <a:solidFill>
                  <a:schemeClr val="tx2"/>
                </a:solidFill>
              </a:rPr>
              <a:t>Sekundære farver</a:t>
            </a:r>
          </a:p>
        </p:txBody>
      </p:sp>
    </p:spTree>
    <p:extLst>
      <p:ext uri="{BB962C8B-B14F-4D97-AF65-F5344CB8AC3E}">
        <p14:creationId xmlns:p14="http://schemas.microsoft.com/office/powerpoint/2010/main" val="34630711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Sekundær1">
    <p:bg>
      <p:bgPr>
        <a:solidFill>
          <a:srgbClr val="3B1D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6FC45C0-4369-BF43-4699-3F55796CF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1" y="4715661"/>
            <a:ext cx="1046259" cy="214234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ED27C24D-984E-C6CB-54FB-2CD2E6792FC4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C0D6AC1-DA90-D992-F4DE-7FF32B6D5151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365136A-B09B-8CC4-8AB7-E6C1677897CB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5D9B8DA-582D-7814-641D-8E61F309277D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FE81560-5FE1-5564-6BC5-978261AA1A44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D8BD949F-AA29-171B-14C2-88695CDF01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834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Sekundær2">
    <p:bg>
      <p:bgPr>
        <a:solidFill>
          <a:srgbClr val="A24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E0DB5CA-FBF4-3775-4CC8-42AD716BA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1" y="4715660"/>
            <a:ext cx="1046259" cy="214234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80575483-917D-79CF-3D7D-7B647C12E9AF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680B969-5811-1910-02FA-721576D8B3BE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87EDEFB-9691-33D7-4B81-05B96EF61591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0F39ECB-9CAC-84DA-1944-3933AACF53E1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2BBC8E3-3D5D-F244-5964-2237DB08E944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DC36ACD3-8A9E-E721-01CB-B39BCF75C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2516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Sekundær3">
    <p:bg>
      <p:bgPr>
        <a:solidFill>
          <a:srgbClr val="81C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E8E8F42-8498-63AA-8C76-90D090C85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1" y="4715660"/>
            <a:ext cx="1046259" cy="214234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FAE887B3-476E-C28E-11AF-E71755929FA7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EDB92BA-8B95-88DD-2AE7-B4708D457EA2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235F844-DA9A-CC37-D4EB-FB43896181C8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64789F7-BF02-CA16-AD0B-081646EDE147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E1BCABD-2C8F-95DC-B7D1-CB87D160AA65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6B52BE94-6843-5A9B-4EC1-929DF2A652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7495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Sekundær4">
    <p:bg>
      <p:bgPr>
        <a:solidFill>
          <a:srgbClr val="0089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4BFEF1E-CF65-398E-DF50-CE57E8C4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1" y="4722689"/>
            <a:ext cx="1046259" cy="214234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0F6831CF-DEBC-EC3E-A76E-01E60D1884F8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8B8D5D2-99BA-2399-B091-D4BC59B55107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DEE3993-1EC7-54FC-43F5-EA79EF86CCAF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98D2055-7C21-D004-8501-140B0FAA13BE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7E8D7F5-0A2B-4E46-98CE-5E7326A8346C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8440A9DB-FB52-32C8-C0A6-6157AF73BD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2407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Sekundær5">
    <p:bg>
      <p:bgPr>
        <a:solidFill>
          <a:srgbClr val="D4B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49C04E9-9AAB-E9E7-9D1D-CFD3BDCC6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1" y="4715660"/>
            <a:ext cx="1046259" cy="214234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B1D55536-D3F6-7AF8-E9CD-E9D6784061C8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C534164-28E4-4EB4-14BB-6155EBBDA972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A0D5863-B7DE-B80A-0F1A-E9859C4FCC76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15C1E80-77E4-6016-087E-3AB9FB02C50F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ADE05F0-7678-2A91-5530-B11C308B32E2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3" name="Billede 2">
            <a:extLst>
              <a:ext uri="{FF2B5EF4-FFF2-40B4-BE49-F238E27FC236}">
                <a16:creationId xmlns:a16="http://schemas.microsoft.com/office/drawing/2014/main" id="{F906271E-A7B7-2029-16F8-F4DC8C0CBA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6948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_hv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924F02C-46C0-B06B-90FA-A69721CB2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61" y="2544202"/>
            <a:ext cx="2106739" cy="43137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73FC5C-5220-6BF7-0B32-99F8DD082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685976"/>
            <a:ext cx="10620000" cy="1548000"/>
          </a:xfrm>
        </p:spPr>
        <p:txBody>
          <a:bodyPr anchor="b"/>
          <a:lstStyle>
            <a:lvl1pPr algn="l">
              <a:defRPr sz="4200">
                <a:solidFill>
                  <a:srgbClr val="8E1157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1510208-E415-DAFE-DFF3-EED3443EB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3430800"/>
            <a:ext cx="10620000" cy="550800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A2CE990-EFA0-1ADC-DCB3-3B72AE1BB0F3}"/>
              </a:ext>
            </a:extLst>
          </p:cNvPr>
          <p:cNvGrpSpPr/>
          <p:nvPr userDrawn="1"/>
        </p:nvGrpSpPr>
        <p:grpSpPr>
          <a:xfrm>
            <a:off x="648000" y="6414654"/>
            <a:ext cx="804333" cy="142013"/>
            <a:chOff x="1125132" y="3909470"/>
            <a:chExt cx="1061948" cy="187498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37EF100-E31C-25B1-6646-D5A0FAB23571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C6AE15D-5A45-BB4F-82AC-C3BE769410D6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8A338F5-8034-CB9D-7600-2D37660E9911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0F1F00C-90F7-3953-CF28-90DA0EC4A8C0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13" name="Billede 12">
            <a:extLst>
              <a:ext uri="{FF2B5EF4-FFF2-40B4-BE49-F238E27FC236}">
                <a16:creationId xmlns:a16="http://schemas.microsoft.com/office/drawing/2014/main" id="{A5C96BB7-BD0F-C752-2F24-1264CA6E91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54" y="358260"/>
            <a:ext cx="1324419" cy="4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660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Sekundær6">
    <p:bg>
      <p:bgPr>
        <a:solidFill>
          <a:srgbClr val="B7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51F7537-D5B6-9EE4-0574-5E4D41D5E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1" y="4715660"/>
            <a:ext cx="1046259" cy="2142339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1E38D06C-F21B-BF51-261E-ECDCD58CF041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95355B6-0528-C6AB-8C3E-8843F1BA8DDC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75F0181-A013-0079-B300-835A8333FE06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916BEFF-289E-3CBC-D721-6AF0E953FDE8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2C6EA6B-EA15-228D-3494-A197A9DD83B3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3" name="Billede 2">
            <a:extLst>
              <a:ext uri="{FF2B5EF4-FFF2-40B4-BE49-F238E27FC236}">
                <a16:creationId xmlns:a16="http://schemas.microsoft.com/office/drawing/2014/main" id="{CD03F537-6246-26F3-8126-0D3E7315B9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603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Sekundær7">
    <p:bg>
      <p:bgPr>
        <a:solidFill>
          <a:srgbClr val="AFB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997A373-1493-7981-AE45-22FC082B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1" y="4715660"/>
            <a:ext cx="1046259" cy="2142339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7D82ADEE-E07A-924E-BCE5-24F89E7AC9DB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8CF8E39-990E-927D-4CCD-B05EDBC6962C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4EDBAA9-D402-864B-BBFA-F3B6956C26DE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7D5F378-ADA2-0189-1FBF-098F84AC1E37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9FBA784-A694-BA0A-F8E9-F3F657DD45D4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3" name="Billede 2">
            <a:extLst>
              <a:ext uri="{FF2B5EF4-FFF2-40B4-BE49-F238E27FC236}">
                <a16:creationId xmlns:a16="http://schemas.microsoft.com/office/drawing/2014/main" id="{2BDC8412-7201-BA35-72D5-1137EF966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1198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Sekundær8">
    <p:bg>
      <p:bgPr>
        <a:solidFill>
          <a:srgbClr val="EA8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EF888EE-6B55-BF6E-A4EF-A08497937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1" y="4715660"/>
            <a:ext cx="1046259" cy="214234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8EB92708-FA1C-9DB0-60EC-B1028E35E1C6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FAFFBFD-AC3B-3BB6-ACB0-1167BBEA0E1E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6C805C4-07E2-C0A3-85AC-CB3FF5BCABED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C03F295-BD2D-8244-39F9-442536C683EA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19334E8-D302-3F9D-02D5-59644E3CD7DE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3" name="Billede 2">
            <a:extLst>
              <a:ext uri="{FF2B5EF4-FFF2-40B4-BE49-F238E27FC236}">
                <a16:creationId xmlns:a16="http://schemas.microsoft.com/office/drawing/2014/main" id="{713E9665-D642-DF0F-2458-222675A19D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8602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2652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5441D-1D15-4060-9129-CBE6FA673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04761"/>
            <a:ext cx="10620000" cy="7753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dirty="0"/>
              <a:t>Klik for at redigere lang titeltypografien der løber over to linjer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978D72-A755-0E75-B6BE-C1204EC7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699200"/>
            <a:ext cx="10620000" cy="44280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6712A762-2854-E4EE-558B-063D23A501E1}"/>
              </a:ext>
            </a:extLst>
          </p:cNvPr>
          <p:cNvGrpSpPr/>
          <p:nvPr userDrawn="1"/>
        </p:nvGrpSpPr>
        <p:grpSpPr>
          <a:xfrm>
            <a:off x="648000" y="6414654"/>
            <a:ext cx="804333" cy="142013"/>
            <a:chOff x="1125132" y="3909470"/>
            <a:chExt cx="1061948" cy="187498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F3E478C-7AB5-0B3B-E430-58B556A6F2CC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F2CB423-C6B5-C3A9-75C5-6C5421376BF4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A783205-88BE-A334-8E36-1113C408BCF2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533A0F7-0407-ADBB-BFA1-976F0A51DB46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12" name="Billede 11">
            <a:extLst>
              <a:ext uri="{FF2B5EF4-FFF2-40B4-BE49-F238E27FC236}">
                <a16:creationId xmlns:a16="http://schemas.microsoft.com/office/drawing/2014/main" id="{52399ADD-449E-44E5-D343-5EE875999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54" y="6224948"/>
            <a:ext cx="1324419" cy="4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5520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7106" userDrawn="1">
          <p15:clr>
            <a:srgbClr val="FBAE40"/>
          </p15:clr>
        </p15:guide>
        <p15:guide id="2" orient="horz" pos="3861" userDrawn="1">
          <p15:clr>
            <a:srgbClr val="FBAE40"/>
          </p15:clr>
        </p15:guide>
        <p15:guide id="5" orient="horz" pos="41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_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5441D-1D15-4060-9129-CBE6FA673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705600"/>
            <a:ext cx="10620000" cy="77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dirty="0"/>
              <a:t>Klik for at redigere lang titeltypografien der løber over to linjer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978D72-A755-0E75-B6BE-C1204EC7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699200"/>
            <a:ext cx="10620000" cy="4428000"/>
          </a:xfrm>
        </p:spPr>
        <p:txBody>
          <a:bodyPr/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1pPr>
            <a:lvl2pPr marL="36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500">
                <a:solidFill>
                  <a:srgbClr val="000000"/>
                </a:solidFill>
              </a:defRPr>
            </a:lvl2pPr>
            <a:lvl3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72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300">
                <a:solidFill>
                  <a:srgbClr val="000000"/>
                </a:solidFill>
              </a:defRPr>
            </a:lvl4pPr>
            <a:lvl5pPr marL="90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7090A61A-B3A4-78D9-6788-10F6FEEA220F}"/>
              </a:ext>
            </a:extLst>
          </p:cNvPr>
          <p:cNvGrpSpPr/>
          <p:nvPr userDrawn="1"/>
        </p:nvGrpSpPr>
        <p:grpSpPr>
          <a:xfrm>
            <a:off x="648000" y="6414654"/>
            <a:ext cx="804333" cy="142013"/>
            <a:chOff x="1125132" y="3909470"/>
            <a:chExt cx="1061948" cy="18749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FB5BFDA-2297-CBF7-3C09-E1B10DF7B91E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20B1626-A07C-3725-78B0-58E73EE8B674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BD4A6DB-036D-069B-4EB1-2C4F19D49333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FA1A3C9-8284-FA03-957F-E3DD82076AC3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16" name="Billede 15">
            <a:extLst>
              <a:ext uri="{FF2B5EF4-FFF2-40B4-BE49-F238E27FC236}">
                <a16:creationId xmlns:a16="http://schemas.microsoft.com/office/drawing/2014/main" id="{651DB446-F01C-F6AF-7D75-7A0A55CE1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54" y="6224948"/>
            <a:ext cx="1324419" cy="4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643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83F4A-3313-4E59-BB75-ED04CAC6E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705600"/>
            <a:ext cx="10620000" cy="77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dirty="0"/>
              <a:t>Klik for at redigere lang titeltypografien der løber over to linjer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FB55D5-E42A-E36A-D295-85BF4501D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699200"/>
            <a:ext cx="5209200" cy="44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00"/>
                </a:solidFill>
              </a:defRPr>
            </a:lvl1pPr>
            <a:lvl2pPr marL="180000" indent="0">
              <a:lnSpc>
                <a:spcPct val="100000"/>
              </a:lnSpc>
              <a:buNone/>
              <a:defRPr sz="1500">
                <a:solidFill>
                  <a:srgbClr val="000000"/>
                </a:solidFill>
              </a:defRPr>
            </a:lvl2pPr>
            <a:lvl3pPr marL="360000" indent="0">
              <a:lnSpc>
                <a:spcPct val="100000"/>
              </a:lnSpc>
              <a:buNone/>
              <a:defRPr sz="1400">
                <a:solidFill>
                  <a:srgbClr val="000000"/>
                </a:solidFill>
              </a:defRPr>
            </a:lvl3pPr>
            <a:lvl4pPr marL="540000" indent="0">
              <a:lnSpc>
                <a:spcPct val="100000"/>
              </a:lnSpc>
              <a:buNone/>
              <a:defRPr sz="1300">
                <a:solidFill>
                  <a:srgbClr val="000000"/>
                </a:solidFill>
              </a:defRPr>
            </a:lvl4pPr>
            <a:lvl5pPr marL="72000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AAEB94C-2DA8-FC5F-6B42-6B1C38797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8800" y="1699200"/>
            <a:ext cx="5209200" cy="44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00"/>
                </a:solidFill>
              </a:defRPr>
            </a:lvl1pPr>
            <a:lvl2pPr marL="180000" indent="0">
              <a:lnSpc>
                <a:spcPct val="100000"/>
              </a:lnSpc>
              <a:buNone/>
              <a:defRPr sz="1500">
                <a:solidFill>
                  <a:srgbClr val="000000"/>
                </a:solidFill>
              </a:defRPr>
            </a:lvl2pPr>
            <a:lvl3pPr marL="360000" indent="0">
              <a:lnSpc>
                <a:spcPct val="100000"/>
              </a:lnSpc>
              <a:buNone/>
              <a:defRPr sz="1400">
                <a:solidFill>
                  <a:srgbClr val="000000"/>
                </a:solidFill>
              </a:defRPr>
            </a:lvl3pPr>
            <a:lvl4pPr marL="540000" indent="0">
              <a:lnSpc>
                <a:spcPct val="100000"/>
              </a:lnSpc>
              <a:buNone/>
              <a:defRPr sz="1300">
                <a:solidFill>
                  <a:srgbClr val="000000"/>
                </a:solidFill>
              </a:defRPr>
            </a:lvl4pPr>
            <a:lvl5pPr marL="72000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C0A5F6BA-6EA8-4F29-E73A-932738A4EA82}"/>
              </a:ext>
            </a:extLst>
          </p:cNvPr>
          <p:cNvGrpSpPr/>
          <p:nvPr userDrawn="1"/>
        </p:nvGrpSpPr>
        <p:grpSpPr>
          <a:xfrm>
            <a:off x="648000" y="6414654"/>
            <a:ext cx="804333" cy="142013"/>
            <a:chOff x="1125132" y="3909470"/>
            <a:chExt cx="1061948" cy="187498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CA5B2DD-7907-CEC0-3495-CB2765E71193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D7F6037-CCCB-2455-1354-B8D27859536B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FE8F421-EF9C-8969-32C7-56BAB61CC081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E065A01-E3E6-918C-00A8-8259181B4F2E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17" name="Billede 16">
            <a:extLst>
              <a:ext uri="{FF2B5EF4-FFF2-40B4-BE49-F238E27FC236}">
                <a16:creationId xmlns:a16="http://schemas.microsoft.com/office/drawing/2014/main" id="{F7655255-A68B-6FE4-AB25-F0860B46D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54" y="6224948"/>
            <a:ext cx="1324419" cy="4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844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_punktop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83F4A-3313-4E59-BB75-ED04CAC6E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705600"/>
            <a:ext cx="10620000" cy="77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dirty="0"/>
              <a:t>Klik for at redigere lang titeltypografien der løber over to linjer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FB55D5-E42A-E36A-D295-85BF4501D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699200"/>
            <a:ext cx="5209200" cy="4428000"/>
          </a:xfrm>
        </p:spPr>
        <p:txBody>
          <a:bodyPr/>
          <a:lstStyle>
            <a:lvl1pPr marL="18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1pPr>
            <a:lvl2pPr marL="360000" indent="-180000">
              <a:lnSpc>
                <a:spcPct val="100000"/>
              </a:lnSpc>
              <a:defRPr sz="1500">
                <a:solidFill>
                  <a:srgbClr val="000000"/>
                </a:solidFill>
              </a:defRPr>
            </a:lvl2pPr>
            <a:lvl3pPr marL="540000" indent="-180000">
              <a:lnSpc>
                <a:spcPct val="100000"/>
              </a:lnSpc>
              <a:defRPr sz="1400">
                <a:solidFill>
                  <a:srgbClr val="000000"/>
                </a:solidFill>
              </a:defRPr>
            </a:lvl3pPr>
            <a:lvl4pPr marL="720000" indent="-180000">
              <a:lnSpc>
                <a:spcPct val="100000"/>
              </a:lnSpc>
              <a:defRPr sz="1300">
                <a:solidFill>
                  <a:srgbClr val="000000"/>
                </a:solidFill>
              </a:defRPr>
            </a:lvl4pPr>
            <a:lvl5pPr marL="900000" indent="-180000">
              <a:lnSpc>
                <a:spcPct val="100000"/>
              </a:lnSpc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AAEB94C-2DA8-FC5F-6B42-6B1C38797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8800" y="1699200"/>
            <a:ext cx="5209200" cy="4428000"/>
          </a:xfrm>
        </p:spPr>
        <p:txBody>
          <a:bodyPr/>
          <a:lstStyle>
            <a:lvl1pPr marL="18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1pPr>
            <a:lvl2pPr marL="360000" indent="-180000">
              <a:lnSpc>
                <a:spcPct val="100000"/>
              </a:lnSpc>
              <a:defRPr sz="1500">
                <a:solidFill>
                  <a:srgbClr val="000000"/>
                </a:solidFill>
              </a:defRPr>
            </a:lvl2pPr>
            <a:lvl3pPr marL="540000" indent="-180000">
              <a:lnSpc>
                <a:spcPct val="100000"/>
              </a:lnSpc>
              <a:defRPr sz="1400">
                <a:solidFill>
                  <a:srgbClr val="000000"/>
                </a:solidFill>
              </a:defRPr>
            </a:lvl3pPr>
            <a:lvl4pPr marL="720000" indent="-180000">
              <a:lnSpc>
                <a:spcPct val="100000"/>
              </a:lnSpc>
              <a:defRPr sz="1300">
                <a:solidFill>
                  <a:srgbClr val="000000"/>
                </a:solidFill>
              </a:defRPr>
            </a:lvl4pPr>
            <a:lvl5pPr marL="900000" indent="-180000">
              <a:lnSpc>
                <a:spcPct val="100000"/>
              </a:lnSpc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C0A5F6BA-6EA8-4F29-E73A-932738A4EA82}"/>
              </a:ext>
            </a:extLst>
          </p:cNvPr>
          <p:cNvGrpSpPr/>
          <p:nvPr userDrawn="1"/>
        </p:nvGrpSpPr>
        <p:grpSpPr>
          <a:xfrm>
            <a:off x="648000" y="6414654"/>
            <a:ext cx="804333" cy="142013"/>
            <a:chOff x="1125132" y="3909470"/>
            <a:chExt cx="1061948" cy="187498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CA5B2DD-7907-CEC0-3495-CB2765E71193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D7F6037-CCCB-2455-1354-B8D27859536B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FE8F421-EF9C-8969-32C7-56BAB61CC081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E065A01-E3E6-918C-00A8-8259181B4F2E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17" name="Billede 16">
            <a:extLst>
              <a:ext uri="{FF2B5EF4-FFF2-40B4-BE49-F238E27FC236}">
                <a16:creationId xmlns:a16="http://schemas.microsoft.com/office/drawing/2014/main" id="{F7655255-A68B-6FE4-AB25-F0860B46D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54" y="6224948"/>
            <a:ext cx="1324419" cy="4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7107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med grafiske elem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F377BA73-7B4B-BF4E-A676-7AE951EC0C4B}"/>
              </a:ext>
            </a:extLst>
          </p:cNvPr>
          <p:cNvGrpSpPr/>
          <p:nvPr userDrawn="1"/>
        </p:nvGrpSpPr>
        <p:grpSpPr>
          <a:xfrm>
            <a:off x="648000" y="6414654"/>
            <a:ext cx="804333" cy="142013"/>
            <a:chOff x="1125132" y="3909470"/>
            <a:chExt cx="1061948" cy="187498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16ADD476-8CB5-FCE2-B67F-23C97022B356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A50EC6C-BE13-F90E-4696-B0948F16831E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E5829A4C-040F-9D40-A61A-768CEF1FE84E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149D52D-11B6-BAC9-8EBA-87CE07E58B4B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rgbClr val="6B2D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7" name="Billede 6">
            <a:extLst>
              <a:ext uri="{FF2B5EF4-FFF2-40B4-BE49-F238E27FC236}">
                <a16:creationId xmlns:a16="http://schemas.microsoft.com/office/drawing/2014/main" id="{5C1FC6C7-03C9-FE3D-70FA-64CB9557C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54" y="6224948"/>
            <a:ext cx="1324419" cy="4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60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ære far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82F6E92D-B1B4-2660-D1E4-886051A0E1E0}"/>
              </a:ext>
            </a:extLst>
          </p:cNvPr>
          <p:cNvSpPr txBox="1"/>
          <p:nvPr userDrawn="1"/>
        </p:nvSpPr>
        <p:spPr>
          <a:xfrm>
            <a:off x="3588657" y="3059668"/>
            <a:ext cx="50146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4200" b="1" dirty="0">
                <a:solidFill>
                  <a:schemeClr val="tx2"/>
                </a:solidFill>
              </a:rPr>
              <a:t>Primære farver</a:t>
            </a:r>
          </a:p>
        </p:txBody>
      </p:sp>
    </p:spTree>
    <p:extLst>
      <p:ext uri="{BB962C8B-B14F-4D97-AF65-F5344CB8AC3E}">
        <p14:creationId xmlns:p14="http://schemas.microsoft.com/office/powerpoint/2010/main" val="42229641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deler_Primær1">
    <p:bg>
      <p:bgPr>
        <a:solidFill>
          <a:srgbClr val="8E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3C750-C7E0-E6BA-B2F4-1BE317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33093"/>
            <a:ext cx="1062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F0D4C2B-D642-E1ED-DF75-0030D2E39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2" y="4715662"/>
            <a:ext cx="1046258" cy="2142339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3A793E8B-414E-D1EA-26F5-75036731AE71}"/>
              </a:ext>
            </a:extLst>
          </p:cNvPr>
          <p:cNvGrpSpPr/>
          <p:nvPr userDrawn="1"/>
        </p:nvGrpSpPr>
        <p:grpSpPr>
          <a:xfrm>
            <a:off x="648000" y="6392429"/>
            <a:ext cx="804333" cy="142013"/>
            <a:chOff x="1125132" y="3909470"/>
            <a:chExt cx="1061948" cy="187498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4D57BB1-EB7A-81E2-2DAC-D1B9CC2EB9A8}"/>
                </a:ext>
              </a:extLst>
            </p:cNvPr>
            <p:cNvSpPr/>
            <p:nvPr userDrawn="1"/>
          </p:nvSpPr>
          <p:spPr>
            <a:xfrm>
              <a:off x="112513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32CDF1D-BDA0-C943-12E1-ABEA0F5D2EED}"/>
                </a:ext>
              </a:extLst>
            </p:cNvPr>
            <p:cNvSpPr/>
            <p:nvPr userDrawn="1"/>
          </p:nvSpPr>
          <p:spPr>
            <a:xfrm>
              <a:off x="1416615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04FA6C43-5477-F5E5-2FE1-3321BF4AEE46}"/>
                </a:ext>
              </a:extLst>
            </p:cNvPr>
            <p:cNvSpPr/>
            <p:nvPr userDrawn="1"/>
          </p:nvSpPr>
          <p:spPr>
            <a:xfrm>
              <a:off x="1708098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8105BF72-0494-7832-4473-BB25E9DF9E68}"/>
                </a:ext>
              </a:extLst>
            </p:cNvPr>
            <p:cNvSpPr/>
            <p:nvPr userDrawn="1"/>
          </p:nvSpPr>
          <p:spPr>
            <a:xfrm>
              <a:off x="1999582" y="3909470"/>
              <a:ext cx="187498" cy="1874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36000" rIns="54000" bIns="36000" rtlCol="0" anchor="ctr" anchorCtr="0"/>
            <a:lstStyle/>
            <a:p>
              <a:pPr marL="285750" indent="-285750" algn="l" defTabSz="284400">
                <a:spcBef>
                  <a:spcPts val="75"/>
                </a:spcBef>
                <a:buFont typeface="Arial" panose="020B0604020202020204" pitchFamily="34" charset="0"/>
                <a:buChar char="•"/>
              </a:pPr>
              <a:endParaRPr lang="da-DK" sz="1400" spc="70" baseline="0" dirty="0" err="1">
                <a:solidFill>
                  <a:schemeClr val="bg1"/>
                </a:solidFill>
                <a:latin typeface="Eurostile LT Std Condensed" panose="020B0406020202060204" pitchFamily="34" charset="0"/>
              </a:endParaRPr>
            </a:p>
          </p:txBody>
        </p:sp>
      </p:grpSp>
      <p:pic>
        <p:nvPicPr>
          <p:cNvPr id="6" name="Billede 5">
            <a:extLst>
              <a:ext uri="{FF2B5EF4-FFF2-40B4-BE49-F238E27FC236}">
                <a16:creationId xmlns:a16="http://schemas.microsoft.com/office/drawing/2014/main" id="{0D6DB163-3150-326A-9778-F80EBE8D1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5" y="358260"/>
            <a:ext cx="1320151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639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9817E63-F3FA-865B-EB47-9C333618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792000"/>
            <a:ext cx="10080000" cy="80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5FAEF1-DD33-DF13-0455-8AE32E82D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3600"/>
            <a:ext cx="10080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1633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4" r:id="rId3"/>
    <p:sldLayoutId id="2147483676" r:id="rId4"/>
    <p:sldLayoutId id="2147483695" r:id="rId5"/>
    <p:sldLayoutId id="2147483652" r:id="rId6"/>
    <p:sldLayoutId id="2147483671" r:id="rId7"/>
    <p:sldLayoutId id="2147483655" r:id="rId8"/>
    <p:sldLayoutId id="2147483654" r:id="rId9"/>
    <p:sldLayoutId id="2147483661" r:id="rId10"/>
    <p:sldLayoutId id="2147483663" r:id="rId11"/>
    <p:sldLayoutId id="2147483664" r:id="rId12"/>
    <p:sldLayoutId id="2147483665" r:id="rId13"/>
    <p:sldLayoutId id="2147483673" r:id="rId14"/>
    <p:sldLayoutId id="2147483662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4" r:id="rId21"/>
    <p:sldLayoutId id="2147483675" r:id="rId22"/>
    <p:sldLayoutId id="214748369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8E1157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5F5F5F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rgbClr val="5F5F5F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00" kern="1200">
          <a:solidFill>
            <a:srgbClr val="5F5F5F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rgbClr val="5F5F5F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61A49-973F-ECE5-7F2B-3811104FB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Processen for Grøn </a:t>
            </a:r>
            <a:r>
              <a:rPr lang="da-DK">
                <a:solidFill>
                  <a:srgbClr val="00B050"/>
                </a:solidFill>
              </a:rPr>
              <a:t>Pulje forløb</a:t>
            </a:r>
            <a:endParaRPr lang="da-DK" dirty="0">
              <a:solidFill>
                <a:srgbClr val="00B050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9D25FEF-70E7-B709-0EDC-71D3D96EB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3430800"/>
            <a:ext cx="8154806" cy="550800"/>
          </a:xfrm>
        </p:spPr>
        <p:txBody>
          <a:bodyPr/>
          <a:lstStyle/>
          <a:p>
            <a:r>
              <a:rPr lang="da-DK" dirty="0">
                <a:solidFill>
                  <a:srgbClr val="00B050"/>
                </a:solidFill>
              </a:rPr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2219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433B41-69DA-65B2-F394-64D3E088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63552"/>
            <a:ext cx="10620000" cy="77400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Fase</a:t>
            </a:r>
            <a:r>
              <a:rPr lang="en-US" dirty="0">
                <a:solidFill>
                  <a:srgbClr val="00B050"/>
                </a:solidFill>
              </a:rPr>
              <a:t> I: Syddjurs Kommune </a:t>
            </a:r>
            <a:r>
              <a:rPr lang="en-US" dirty="0" err="1">
                <a:solidFill>
                  <a:srgbClr val="00B050"/>
                </a:solidFill>
              </a:rPr>
              <a:t>modtager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byggeansøgning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til</a:t>
            </a:r>
            <a:r>
              <a:rPr lang="en-US" dirty="0">
                <a:solidFill>
                  <a:srgbClr val="00B050"/>
                </a:solidFill>
              </a:rPr>
              <a:t> VE-</a:t>
            </a:r>
            <a:r>
              <a:rPr lang="en-US" dirty="0" err="1">
                <a:solidFill>
                  <a:srgbClr val="00B050"/>
                </a:solidFill>
              </a:rPr>
              <a:t>anlæg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FF2F707-3280-8492-9617-ECF630784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8800" y="1699200"/>
            <a:ext cx="5209200" cy="4428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7CB0DF-8404-D2F6-7F8A-CD1D33F1B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322241"/>
              </p:ext>
            </p:extLst>
          </p:nvPr>
        </p:nvGraphicFramePr>
        <p:xfrm>
          <a:off x="669302" y="2205872"/>
          <a:ext cx="5209200" cy="378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E2E80AE3-ABF2-2A39-EAB7-075DCB39A565}"/>
              </a:ext>
            </a:extLst>
          </p:cNvPr>
          <p:cNvCxnSpPr>
            <a:cxnSpLocks/>
          </p:cNvCxnSpPr>
          <p:nvPr/>
        </p:nvCxnSpPr>
        <p:spPr>
          <a:xfrm flipH="1">
            <a:off x="2754187" y="5070201"/>
            <a:ext cx="3600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6DA92517-B93C-771C-8704-C90861267226}"/>
              </a:ext>
            </a:extLst>
          </p:cNvPr>
          <p:cNvGrpSpPr/>
          <p:nvPr/>
        </p:nvGrpSpPr>
        <p:grpSpPr>
          <a:xfrm>
            <a:off x="4526294" y="4989116"/>
            <a:ext cx="2088852" cy="553998"/>
            <a:chOff x="4526294" y="5158800"/>
            <a:chExt cx="2088852" cy="553998"/>
          </a:xfrm>
        </p:grpSpPr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8403BEDA-0EB8-AC4D-5336-9911F0D40DF8}"/>
                </a:ext>
              </a:extLst>
            </p:cNvPr>
            <p:cNvSpPr txBox="1"/>
            <p:nvPr/>
          </p:nvSpPr>
          <p:spPr>
            <a:xfrm>
              <a:off x="4954947" y="5158800"/>
              <a:ext cx="16601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dirty="0"/>
                <a:t>På den måde har DR mulighed for at nedsætte eventuelle arbejdsgrupper</a:t>
              </a:r>
            </a:p>
          </p:txBody>
        </p:sp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00905A20-E234-5BC8-6410-47EAE2A4F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26294" y="5353496"/>
              <a:ext cx="445047" cy="164606"/>
            </a:xfrm>
            <a:prstGeom prst="rect">
              <a:avLst/>
            </a:prstGeom>
          </p:spPr>
        </p:pic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4CF6E1C9-4132-8DEF-D3AB-D3F1E22B48B2}"/>
              </a:ext>
            </a:extLst>
          </p:cNvPr>
          <p:cNvSpPr txBox="1"/>
          <p:nvPr/>
        </p:nvSpPr>
        <p:spPr>
          <a:xfrm>
            <a:off x="6825006" y="2205872"/>
            <a:ext cx="4697692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600" b="1" dirty="0"/>
              <a:t>SG: </a:t>
            </a:r>
            <a:r>
              <a:rPr lang="da-DK" sz="1600" dirty="0"/>
              <a:t>Styregruppen består af formænd og næstformænd for Erhvervs- og planudvalget, Kultur-, fritids- og landdistriktsudvalget samt Natur-, teknik- og miljøudvalget. Udvalgsformand for Erhvervs- og planudvalget er formand for styregruppen. Direktøren for Udvikling og Kultur er sekretær for styregruppen.</a:t>
            </a:r>
          </a:p>
          <a:p>
            <a:endParaRPr lang="da-DK" sz="1600" dirty="0"/>
          </a:p>
          <a:p>
            <a:r>
              <a:rPr lang="da-DK" sz="1600" b="1" dirty="0"/>
              <a:t>DR: </a:t>
            </a:r>
            <a:r>
              <a:rPr lang="da-DK" sz="1600" dirty="0"/>
              <a:t>Det lokale distriktsråd</a:t>
            </a:r>
          </a:p>
          <a:p>
            <a:endParaRPr lang="da-DK" sz="1600" dirty="0"/>
          </a:p>
          <a:p>
            <a:r>
              <a:rPr lang="da-DK" sz="1600" b="1" dirty="0"/>
              <a:t>Adm.: </a:t>
            </a:r>
            <a:r>
              <a:rPr lang="da-DK" sz="1600" dirty="0"/>
              <a:t>Administrationen i Syddjurs Kommune</a:t>
            </a:r>
          </a:p>
          <a:p>
            <a:endParaRPr lang="da-DK" sz="1600" dirty="0"/>
          </a:p>
          <a:p>
            <a:r>
              <a:rPr lang="da-DK" sz="1600" b="1" dirty="0"/>
              <a:t>LAG Djursland: </a:t>
            </a:r>
            <a:r>
              <a:rPr lang="da-DK" sz="1600" dirty="0"/>
              <a:t>Lokal Aktionsgruppe Djursland </a:t>
            </a:r>
          </a:p>
        </p:txBody>
      </p:sp>
    </p:spTree>
    <p:extLst>
      <p:ext uri="{BB962C8B-B14F-4D97-AF65-F5344CB8AC3E}">
        <p14:creationId xmlns:p14="http://schemas.microsoft.com/office/powerpoint/2010/main" val="16155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433B41-69DA-65B2-F394-64D3E088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63552"/>
            <a:ext cx="10620000" cy="77400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Fase</a:t>
            </a:r>
            <a:r>
              <a:rPr lang="en-US" dirty="0">
                <a:solidFill>
                  <a:srgbClr val="00B050"/>
                </a:solidFill>
              </a:rPr>
              <a:t> II: Syddjurs Kommune </a:t>
            </a:r>
            <a:r>
              <a:rPr lang="en-US" dirty="0" err="1">
                <a:solidFill>
                  <a:srgbClr val="00B050"/>
                </a:solidFill>
              </a:rPr>
              <a:t>har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godkendt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byggeansøgningen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til</a:t>
            </a:r>
            <a:r>
              <a:rPr lang="en-US" dirty="0">
                <a:solidFill>
                  <a:srgbClr val="00B050"/>
                </a:solidFill>
              </a:rPr>
              <a:t> VE-</a:t>
            </a:r>
            <a:r>
              <a:rPr lang="en-US" dirty="0" err="1">
                <a:solidFill>
                  <a:srgbClr val="00B050"/>
                </a:solidFill>
              </a:rPr>
              <a:t>anlæg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FF2F707-3280-8492-9617-ECF630784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8800" y="1699200"/>
            <a:ext cx="5209200" cy="4428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7CB0DF-8404-D2F6-7F8A-CD1D33F1B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868304"/>
              </p:ext>
            </p:extLst>
          </p:nvPr>
        </p:nvGraphicFramePr>
        <p:xfrm>
          <a:off x="725864" y="1800523"/>
          <a:ext cx="9434136" cy="459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Gruppe 16">
            <a:extLst>
              <a:ext uri="{FF2B5EF4-FFF2-40B4-BE49-F238E27FC236}">
                <a16:creationId xmlns:a16="http://schemas.microsoft.com/office/drawing/2014/main" id="{2F3D734C-2624-5F9E-C898-4D281140C359}"/>
              </a:ext>
            </a:extLst>
          </p:cNvPr>
          <p:cNvGrpSpPr/>
          <p:nvPr/>
        </p:nvGrpSpPr>
        <p:grpSpPr>
          <a:xfrm>
            <a:off x="2466272" y="3749344"/>
            <a:ext cx="1660199" cy="1123223"/>
            <a:chOff x="2400283" y="4908838"/>
            <a:chExt cx="1660199" cy="1123223"/>
          </a:xfrm>
        </p:grpSpPr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C11CB2EB-A3C5-A6C1-4BBB-1CADFFA228F9}"/>
                </a:ext>
              </a:extLst>
            </p:cNvPr>
            <p:cNvSpPr txBox="1"/>
            <p:nvPr/>
          </p:nvSpPr>
          <p:spPr>
            <a:xfrm>
              <a:off x="2400283" y="4908838"/>
              <a:ext cx="1660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dirty="0"/>
                <a:t>Hvis der er </a:t>
              </a:r>
              <a:r>
                <a:rPr lang="da-DK" sz="1000" dirty="0" err="1"/>
                <a:t>uforbrugte</a:t>
              </a:r>
              <a:r>
                <a:rPr lang="da-DK" sz="1000" dirty="0"/>
                <a:t> midler, kan SG samtidig indstille en proces for behandling af kommende ansøgninger</a:t>
              </a:r>
            </a:p>
          </p:txBody>
        </p:sp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69E94F44-6650-AE94-683B-43E03EE3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200000">
              <a:off x="3428881" y="5727235"/>
              <a:ext cx="445047" cy="164606"/>
            </a:xfrm>
            <a:prstGeom prst="rect">
              <a:avLst/>
            </a:prstGeom>
          </p:spPr>
        </p:pic>
      </p:grpSp>
      <p:sp>
        <p:nvSpPr>
          <p:cNvPr id="18" name="Tekstfelt 17">
            <a:extLst>
              <a:ext uri="{FF2B5EF4-FFF2-40B4-BE49-F238E27FC236}">
                <a16:creationId xmlns:a16="http://schemas.microsoft.com/office/drawing/2014/main" id="{8CCAA70F-5869-04F6-664B-87EE67DE8F55}"/>
              </a:ext>
            </a:extLst>
          </p:cNvPr>
          <p:cNvSpPr txBox="1"/>
          <p:nvPr/>
        </p:nvSpPr>
        <p:spPr>
          <a:xfrm>
            <a:off x="5644676" y="1329727"/>
            <a:ext cx="166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Naboer/borgergrupper inviteres via digital post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3DA16C34-D363-3756-A3F5-83D25E171C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013397" y="1826115"/>
            <a:ext cx="445047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æsentation">
  <a:themeElements>
    <a:clrScheme name="Syddjurs kommune">
      <a:dk1>
        <a:srgbClr val="5E5E5E"/>
      </a:dk1>
      <a:lt1>
        <a:srgbClr val="FFFFFF"/>
      </a:lt1>
      <a:dk2>
        <a:srgbClr val="8E1157"/>
      </a:dk2>
      <a:lt2>
        <a:srgbClr val="FFFFFF"/>
      </a:lt2>
      <a:accent1>
        <a:srgbClr val="8E1157"/>
      </a:accent1>
      <a:accent2>
        <a:srgbClr val="F8AE00"/>
      </a:accent2>
      <a:accent3>
        <a:srgbClr val="E98DA3"/>
      </a:accent3>
      <a:accent4>
        <a:srgbClr val="D3B600"/>
      </a:accent4>
      <a:accent5>
        <a:srgbClr val="AEB805"/>
      </a:accent5>
      <a:accent6>
        <a:srgbClr val="3A1D5B"/>
      </a:accent6>
      <a:hlink>
        <a:srgbClr val="5E5E5E"/>
      </a:hlink>
      <a:folHlink>
        <a:srgbClr val="5E5E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ddjurskommune_PPT_Præsentation  -  Skrivebeskyttet" id="{6A164851-FB82-4F26-B35C-7625B062E48E}" vid="{3DFBD14C-3ACA-4F5D-954A-B29616A452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3866649E8D1943A5E9EA8CA595C83F" ma:contentTypeVersion="20" ma:contentTypeDescription="Opret et nyt dokument." ma:contentTypeScope="" ma:versionID="70d80ab998d80ff6d9ddedd78ef73e5b">
  <xsd:schema xmlns:xsd="http://www.w3.org/2001/XMLSchema" xmlns:xs="http://www.w3.org/2001/XMLSchema" xmlns:p="http://schemas.microsoft.com/office/2006/metadata/properties" xmlns:ns2="f9d6e847-115c-4938-a68d-17c2711a5139" xmlns:ns3="e4097d44-03d6-4d0f-8a58-7c830a4a36d2" targetNamespace="http://schemas.microsoft.com/office/2006/metadata/properties" ma:root="true" ma:fieldsID="5e4ea880546d500d30b06d05a4907c97" ns2:_="" ns3:_="">
    <xsd:import namespace="f9d6e847-115c-4938-a68d-17c2711a5139"/>
    <xsd:import namespace="e4097d44-03d6-4d0f-8a58-7c830a4a36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Sorteringsr_x00e6_kke" minOccurs="0"/>
                <xsd:element ref="ns2:Sortering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6e847-115c-4938-a68d-17c2711a5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9dcec7f4-c634-4e38-849e-a430a1fed7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orteringsr_x00e6_kke" ma:index="24" nillable="true" ma:displayName="Sorteringsrække" ma:format="Dropdown" ma:internalName="Sorteringsr_x00e6_kke" ma:percentage="FALSE">
      <xsd:simpleType>
        <xsd:restriction base="dms:Number"/>
      </xsd:simpleType>
    </xsd:element>
    <xsd:element name="Sortering" ma:index="25" nillable="true" ma:displayName="Sortering" ma:default="14" ma:format="Dropdown" ma:internalName="Sortering" ma:percentage="FALSE">
      <xsd:simpleType>
        <xsd:restriction base="dms:Number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97d44-03d6-4d0f-8a58-7c830a4a36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7bce23-7171-453e-bc78-b9c5335878dd}" ma:internalName="TaxCatchAll" ma:showField="CatchAllData" ma:web="e4097d44-03d6-4d0f-8a58-7c830a4a36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639B22-0593-4FBF-B57B-708A95ECE4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6e847-115c-4938-a68d-17c2711a5139"/>
    <ds:schemaRef ds:uri="e4097d44-03d6-4d0f-8a58-7c830a4a36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EC2FC3-1867-40F0-840B-B9C1CC6F4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314</TotalTime>
  <Words>223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Eurostile LT Std Condensed</vt:lpstr>
      <vt:lpstr>Præsentation</vt:lpstr>
      <vt:lpstr>Processen for Grøn Pulje forløb</vt:lpstr>
      <vt:lpstr>Fase I: Syddjurs Kommune modtager byggeansøgning til VE-anlæg</vt:lpstr>
      <vt:lpstr>Fase II: Syddjurs Kommune har godkendt byggeansøgningen til VE-anlæg</vt:lpstr>
    </vt:vector>
  </TitlesOfParts>
  <Company>Syddjurs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Birgitte Damgaard Nielsen</dc:creator>
  <cp:lastModifiedBy>Birgitte Damgaard Nielsen</cp:lastModifiedBy>
  <cp:revision>1</cp:revision>
  <dcterms:created xsi:type="dcterms:W3CDTF">2024-06-06T09:12:38Z</dcterms:created>
  <dcterms:modified xsi:type="dcterms:W3CDTF">2024-09-03T09:20:04Z</dcterms:modified>
</cp:coreProperties>
</file>